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491" r:id="rId1"/>
  </p:sldMasterIdLst>
  <p:notesMasterIdLst>
    <p:notesMasterId r:id="rId9"/>
  </p:notesMasterIdLst>
  <p:handoutMasterIdLst>
    <p:handoutMasterId r:id="rId10"/>
  </p:handoutMasterIdLst>
  <p:sldIdLst>
    <p:sldId id="2076137139" r:id="rId2"/>
    <p:sldId id="2147374270" r:id="rId3"/>
    <p:sldId id="2147374278" r:id="rId4"/>
    <p:sldId id="2147374277" r:id="rId5"/>
    <p:sldId id="2147374280" r:id="rId6"/>
    <p:sldId id="2147374281" r:id="rId7"/>
    <p:sldId id="2147374279" r:id="rId8"/>
  </p:sldIdLst>
  <p:sldSz cx="12192000" cy="6858000"/>
  <p:notesSz cx="6858000" cy="9144000"/>
  <p:defaultTextStyle>
    <a:defPPr>
      <a:defRPr lang="en-US"/>
    </a:defPPr>
    <a:lvl1pPr marL="0" eaLnBrk="1" hangingPunct="1">
      <a:spcBef>
        <a:spcPts val="1200"/>
      </a:spcBef>
      <a:spcAft>
        <a:spcPts val="1200"/>
      </a:spcAft>
      <a:defRPr sz="2200">
        <a:solidFill>
          <a:schemeClr val="tx1"/>
        </a:solidFill>
        <a:latin typeface="Calibre Light" panose="020B0303030202060203" pitchFamily="34" charset="0"/>
        <a:ea typeface="+mn-ea"/>
        <a:cs typeface="+mn-cs"/>
      </a:defRPr>
    </a:lvl1pPr>
    <a:lvl2pPr marL="0" indent="0" eaLnBrk="1" hangingPunct="1">
      <a:spcAft>
        <a:spcPts val="600"/>
      </a:spcAft>
      <a:defRPr sz="1600" b="0">
        <a:solidFill>
          <a:schemeClr val="tx1"/>
        </a:solidFill>
        <a:latin typeface="Calibre Semibold" panose="020B0703030202060203" pitchFamily="34" charset="0"/>
        <a:ea typeface="+mn-ea"/>
        <a:cs typeface="+mn-cs"/>
      </a:defRPr>
    </a:lvl2pPr>
    <a:lvl3pPr marL="0" indent="0" eaLnBrk="1" hangingPunct="1">
      <a:spcBef>
        <a:spcPts val="300"/>
      </a:spcBef>
      <a:spcAft>
        <a:spcPts val="300"/>
      </a:spcAft>
      <a:defRPr sz="1200">
        <a:solidFill>
          <a:schemeClr val="tx1"/>
        </a:solidFill>
        <a:latin typeface="+mn-lt"/>
        <a:ea typeface="+mn-ea"/>
        <a:cs typeface="+mn-cs"/>
      </a:defRPr>
    </a:lvl3pPr>
    <a:lvl4pPr marL="171450" indent="-171450" eaLnBrk="1" hangingPunct="1">
      <a:spcBef>
        <a:spcPts val="300"/>
      </a:spcBef>
      <a:spcAft>
        <a:spcPts val="300"/>
      </a:spcAft>
      <a:buClr>
        <a:schemeClr val="tx1"/>
      </a:buClr>
      <a:buFont typeface="SwissReSansOTLight" panose="04000400000000000000" pitchFamily="82" charset="0"/>
      <a:buChar char="–"/>
      <a:defRPr sz="1200">
        <a:solidFill>
          <a:schemeClr val="tx1"/>
        </a:solidFill>
        <a:latin typeface="+mn-lt"/>
        <a:ea typeface="+mn-ea"/>
        <a:cs typeface="+mn-cs"/>
      </a:defRPr>
    </a:lvl4pPr>
    <a:lvl5pPr marL="360363" indent="-184150" eaLnBrk="1" hangingPunct="1">
      <a:spcBef>
        <a:spcPts val="300"/>
      </a:spcBef>
      <a:spcAft>
        <a:spcPts val="300"/>
      </a:spcAft>
      <a:buFont typeface="SwissReSansOTLight" panose="04000400000000000000" pitchFamily="82" charset="0"/>
      <a:buChar char="–"/>
      <a:defRPr sz="1200" b="0">
        <a:solidFill>
          <a:schemeClr val="tx1"/>
        </a:solidFill>
        <a:latin typeface="+mn-lt"/>
        <a:ea typeface="+mn-ea"/>
        <a:cs typeface="+mn-cs"/>
      </a:defRPr>
    </a:lvl5pPr>
    <a:lvl6pPr marL="0" indent="0" eaLnBrk="1" hangingPunct="1">
      <a:spcBef>
        <a:spcPts val="600"/>
      </a:spcBef>
      <a:spcAft>
        <a:spcPts val="0"/>
      </a:spcAft>
      <a:buClr>
        <a:schemeClr val="tx1"/>
      </a:buClr>
      <a:buFontTx/>
      <a:buNone/>
      <a:defRPr sz="1200">
        <a:solidFill>
          <a:schemeClr val="tx1"/>
        </a:solidFill>
        <a:latin typeface="Calibre Semibold" panose="020B0703030202060203" pitchFamily="34" charset="0"/>
        <a:ea typeface="+mn-ea"/>
        <a:cs typeface="+mn-cs"/>
      </a:defRPr>
    </a:lvl6pPr>
    <a:lvl7pPr marL="0" indent="0" eaLnBrk="1" hangingPunct="1">
      <a:spcBef>
        <a:spcPts val="600"/>
      </a:spcBef>
      <a:defRPr sz="1050">
        <a:solidFill>
          <a:schemeClr val="tx1"/>
        </a:solidFill>
        <a:latin typeface="Calibre Semibold" panose="020B0703030202060203" pitchFamily="34" charset="0"/>
        <a:ea typeface="+mn-ea"/>
        <a:cs typeface="+mn-cs"/>
      </a:defRPr>
    </a:lvl7pPr>
    <a:lvl8pPr marL="0" indent="0" eaLnBrk="1" hangingPunct="1">
      <a:spcBef>
        <a:spcPts val="300"/>
      </a:spcBef>
      <a:spcAft>
        <a:spcPts val="300"/>
      </a:spcAft>
      <a:defRPr sz="1050" b="0">
        <a:solidFill>
          <a:schemeClr val="tx1"/>
        </a:solidFill>
        <a:latin typeface="+mn-lt"/>
        <a:ea typeface="+mn-ea"/>
        <a:cs typeface="+mn-cs"/>
      </a:defRPr>
    </a:lvl8pPr>
    <a:lvl9pPr marL="171450" indent="-171450" eaLnBrk="1" hangingPunct="1">
      <a:spcBef>
        <a:spcPts val="200"/>
      </a:spcBef>
      <a:spcAft>
        <a:spcPts val="200"/>
      </a:spcAft>
      <a:buFont typeface="SwissReSansOTLight" panose="04000400000000000000" pitchFamily="82" charset="0"/>
      <a:buChar char="–"/>
      <a:defRPr sz="105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C0D4CB"/>
    <a:srgbClr val="CAD1D3"/>
    <a:srgbClr val="17E891"/>
    <a:srgbClr val="7F7F7F"/>
    <a:srgbClr val="AD2A2A"/>
    <a:srgbClr val="395154"/>
    <a:srgbClr val="012A2D"/>
    <a:srgbClr val="9A5E4C"/>
    <a:srgbClr val="69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06BC65-8211-43D7-B342-BED31AE15B4D}" v="24" dt="2021-08-23T16:23:35.5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8927" autoAdjust="0"/>
  </p:normalViewPr>
  <p:slideViewPr>
    <p:cSldViewPr snapToGrid="0" showGuides="1">
      <p:cViewPr varScale="1">
        <p:scale>
          <a:sx n="111" d="100"/>
          <a:sy n="111" d="100"/>
        </p:scale>
        <p:origin x="84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103" d="100"/>
          <a:sy n="103" d="100"/>
        </p:scale>
        <p:origin x="66" y="62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ap.cbre.net\DFS\NZ-AKL-Research\Consultancy\Queenstown%20Plan%20Change\market%20supply%20since%202016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\\ap.cbre.net\DFS\NZ-AKL-Research\Consultancy\Queenstown%20Plan%20Change\notebook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\\ap.cbre.net\DFS\NZ-AKL-Research\Consultancy\Queenstown%20Plan%20Change\notebook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538517285162204"/>
          <c:y val="3.7809836539757356E-2"/>
          <c:w val="0.8385616689330585"/>
          <c:h val="0.851864477930683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'last5yrs market launches'!$N$12</c:f>
              <c:strCache>
                <c:ptCount val="1"/>
                <c:pt idx="0">
                  <c:v>Abandonment rate</c:v>
                </c:pt>
              </c:strCache>
            </c:strRef>
          </c:tx>
          <c:spPr>
            <a:solidFill>
              <a:srgbClr val="80BBAD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rgbClr val="435254"/>
                    </a:solidFill>
                    <a:latin typeface="Calibre" panose="020B0503030202060203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'last5yrs market launches'!$K$13:$K$15</c:f>
              <c:strCache>
                <c:ptCount val="3"/>
                <c:pt idx="0">
                  <c:v>Low rise (2-3 storey)</c:v>
                </c:pt>
                <c:pt idx="1">
                  <c:v>Mid rise (4-6 storey)</c:v>
                </c:pt>
                <c:pt idx="2">
                  <c:v>High rise (7+ storey)</c:v>
                </c:pt>
              </c:strCache>
            </c:strRef>
          </c:cat>
          <c:val>
            <c:numRef>
              <c:f>'last5yrs market launches'!$N$13:$N$15</c:f>
              <c:numCache>
                <c:formatCode>General</c:formatCode>
                <c:ptCount val="3"/>
                <c:pt idx="0">
                  <c:v>0.18367346938775511</c:v>
                </c:pt>
                <c:pt idx="1">
                  <c:v>0.41304347826086957</c:v>
                </c:pt>
                <c:pt idx="2">
                  <c:v>0.5625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21-4CC7-84C3-95356211FD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322432"/>
        <c:axId val="46323968"/>
      </c:barChart>
      <c:catAx>
        <c:axId val="46322432"/>
        <c:scaling>
          <c:orientation val="minMax"/>
        </c:scaling>
        <c:delete val="0"/>
        <c:axPos val="b"/>
        <c:numFmt formatCode="mmm\ yy" sourceLinked="0"/>
        <c:majorTickMark val="cross"/>
        <c:minorTickMark val="none"/>
        <c:tickLblPos val="low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 algn="ctr">
              <a:defRPr lang="en-US" sz="1400" b="0" i="0" u="none" strike="noStrike" kern="1200" baseline="0">
                <a:solidFill>
                  <a:srgbClr val="435254"/>
                </a:solidFill>
                <a:latin typeface="Calibre" panose="020B0503030202060203" pitchFamily="34" charset="0"/>
                <a:ea typeface="Arial"/>
                <a:cs typeface="Arial" pitchFamily="34" charset="0"/>
              </a:defRPr>
            </a:pPr>
            <a:endParaRPr lang="en-US"/>
          </a:p>
        </c:txPr>
        <c:crossAx val="46323968"/>
        <c:crosses val="autoZero"/>
        <c:auto val="0"/>
        <c:lblAlgn val="ctr"/>
        <c:lblOffset val="100"/>
        <c:noMultiLvlLbl val="0"/>
      </c:catAx>
      <c:valAx>
        <c:axId val="46323968"/>
        <c:scaling>
          <c:orientation val="minMax"/>
        </c:scaling>
        <c:delete val="0"/>
        <c:axPos val="l"/>
        <c:majorGridlines>
          <c:spPr>
            <a:ln w="3175">
              <a:solidFill>
                <a:srgbClr val="818A8F"/>
              </a:solidFill>
              <a:prstDash val="solid"/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 lang="en-NZ" sz="1400" b="0" i="0" u="none" strike="noStrike" kern="1200" baseline="0">
                    <a:solidFill>
                      <a:srgbClr val="435254"/>
                    </a:solidFill>
                    <a:latin typeface="Calibre" panose="020B0503030202060203" pitchFamily="34" charset="0"/>
                    <a:ea typeface="Arial"/>
                    <a:cs typeface="Arial" pitchFamily="34" charset="0"/>
                  </a:defRPr>
                </a:pPr>
                <a:r>
                  <a:rPr lang="en-NZ" sz="1400" b="0" i="0" u="none" strike="noStrike" kern="1200" baseline="0" dirty="0">
                    <a:solidFill>
                      <a:srgbClr val="435254"/>
                    </a:solidFill>
                    <a:latin typeface="Calibre" panose="020B0503030202060203" pitchFamily="34" charset="0"/>
                    <a:ea typeface="Arial"/>
                    <a:cs typeface="Arial" pitchFamily="34" charset="0"/>
                  </a:rPr>
                  <a:t>Proportion of launches</a:t>
                </a:r>
              </a:p>
            </c:rich>
          </c:tx>
          <c:layout>
            <c:manualLayout>
              <c:xMode val="edge"/>
              <c:yMode val="edge"/>
              <c:x val="1.2771488160043193E-5"/>
              <c:y val="0.23649534614179316"/>
            </c:manualLayout>
          </c:layout>
          <c:overlay val="0"/>
          <c:spPr>
            <a:noFill/>
          </c:spPr>
        </c:title>
        <c:numFmt formatCode="0%" sourceLinked="0"/>
        <c:majorTickMark val="none"/>
        <c:minorTickMark val="none"/>
        <c:tickLblPos val="nextTo"/>
        <c:spPr>
          <a:ln w="25400">
            <a:noFill/>
          </a:ln>
        </c:spPr>
        <c:txPr>
          <a:bodyPr/>
          <a:lstStyle/>
          <a:p>
            <a:pPr algn="ctr">
              <a:defRPr lang="en-US" sz="1400" b="0" i="0" u="none" strike="noStrike" kern="1200" baseline="0">
                <a:solidFill>
                  <a:srgbClr val="435254"/>
                </a:solidFill>
                <a:latin typeface="Calibre" panose="020B0503030202060203" pitchFamily="34" charset="0"/>
                <a:ea typeface="Arial"/>
                <a:cs typeface="Arial" pitchFamily="34" charset="0"/>
              </a:defRPr>
            </a:pPr>
            <a:endParaRPr lang="en-US"/>
          </a:p>
        </c:txPr>
        <c:crossAx val="463224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1400" b="0">
          <a:solidFill>
            <a:srgbClr val="000000"/>
          </a:solidFill>
          <a:latin typeface="Arial" pitchFamily="34" charset="0"/>
          <a:ea typeface="Arial"/>
          <a:cs typeface="Arial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3583683429347693E-2"/>
          <c:y val="0.21305096478324825"/>
          <c:w val="0.49672230467996614"/>
          <c:h val="0.68340255544979955"/>
        </c:manualLayout>
      </c:layout>
      <c:pieChart>
        <c:varyColors val="1"/>
        <c:ser>
          <c:idx val="0"/>
          <c:order val="0"/>
          <c:tx>
            <c:strRef>
              <c:f>'car ownership'!$B$24</c:f>
              <c:strCache>
                <c:ptCount val="1"/>
                <c:pt idx="0">
                  <c:v>queenstown urban</c:v>
                </c:pt>
              </c:strCache>
            </c:strRef>
          </c:tx>
          <c:dPt>
            <c:idx val="0"/>
            <c:bubble3D val="0"/>
            <c:spPr>
              <a:solidFill>
                <a:srgbClr val="80BBAD"/>
              </a:solidFill>
            </c:spPr>
            <c:extLst>
              <c:ext xmlns:c16="http://schemas.microsoft.com/office/drawing/2014/chart" uri="{C3380CC4-5D6E-409C-BE32-E72D297353CC}">
                <c16:uniqueId val="{00000001-6C4E-4A04-96A7-A0344BE9463E}"/>
              </c:ext>
            </c:extLst>
          </c:dPt>
          <c:dPt>
            <c:idx val="1"/>
            <c:bubble3D val="0"/>
            <c:spPr>
              <a:solidFill>
                <a:srgbClr val="435254"/>
              </a:solidFill>
            </c:spPr>
            <c:extLst>
              <c:ext xmlns:c16="http://schemas.microsoft.com/office/drawing/2014/chart" uri="{C3380CC4-5D6E-409C-BE32-E72D297353CC}">
                <c16:uniqueId val="{00000003-6C4E-4A04-96A7-A0344BE9463E}"/>
              </c:ext>
            </c:extLst>
          </c:dPt>
          <c:dPt>
            <c:idx val="2"/>
            <c:bubble3D val="0"/>
            <c:spPr>
              <a:solidFill>
                <a:srgbClr val="17E88F"/>
              </a:solidFill>
            </c:spPr>
            <c:extLst>
              <c:ext xmlns:c16="http://schemas.microsoft.com/office/drawing/2014/chart" uri="{C3380CC4-5D6E-409C-BE32-E72D297353CC}">
                <c16:uniqueId val="{00000005-6C4E-4A04-96A7-A0344BE9463E}"/>
              </c:ext>
            </c:extLst>
          </c:dPt>
          <c:dPt>
            <c:idx val="3"/>
            <c:bubble3D val="0"/>
            <c:spPr>
              <a:solidFill>
                <a:srgbClr val="DBD99A"/>
              </a:solidFill>
            </c:spPr>
            <c:extLst>
              <c:ext xmlns:c16="http://schemas.microsoft.com/office/drawing/2014/chart" uri="{C3380CC4-5D6E-409C-BE32-E72D297353CC}">
                <c16:uniqueId val="{00000007-6C4E-4A04-96A7-A0344BE9463E}"/>
              </c:ext>
            </c:extLst>
          </c:dPt>
          <c:dPt>
            <c:idx val="4"/>
            <c:bubble3D val="0"/>
            <c:spPr>
              <a:solidFill>
                <a:srgbClr val="D2785A"/>
              </a:solidFill>
            </c:spPr>
            <c:extLst>
              <c:ext xmlns:c16="http://schemas.microsoft.com/office/drawing/2014/chart" uri="{C3380CC4-5D6E-409C-BE32-E72D297353CC}">
                <c16:uniqueId val="{00000009-6C4E-4A04-96A7-A0344BE9463E}"/>
              </c:ext>
            </c:extLst>
          </c:dPt>
          <c:dPt>
            <c:idx val="5"/>
            <c:bubble3D val="0"/>
            <c:spPr>
              <a:solidFill>
                <a:srgbClr val="885073"/>
              </a:solidFill>
            </c:spPr>
            <c:extLst>
              <c:ext xmlns:c16="http://schemas.microsoft.com/office/drawing/2014/chart" uri="{C3380CC4-5D6E-409C-BE32-E72D297353CC}">
                <c16:uniqueId val="{0000000B-6C4E-4A04-96A7-A0344BE9463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latin typeface="Calibre" panose="020B0503030202060203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'car ownership'!$C$23:$H$23</c:f>
              <c:strCache>
                <c:ptCount val="6"/>
                <c:pt idx="0">
                  <c:v>No motor vehicle</c:v>
                </c:pt>
                <c:pt idx="1">
                  <c:v>One motor vehicle</c:v>
                </c:pt>
                <c:pt idx="2">
                  <c:v>Two motor vehicles</c:v>
                </c:pt>
                <c:pt idx="3">
                  <c:v>Three motor vehicles</c:v>
                </c:pt>
                <c:pt idx="4">
                  <c:v>Four motor vehicles</c:v>
                </c:pt>
                <c:pt idx="5">
                  <c:v>Five or more motor vehicles</c:v>
                </c:pt>
              </c:strCache>
            </c:strRef>
          </c:cat>
          <c:val>
            <c:numRef>
              <c:f>'car ownership'!$C$24:$H$24</c:f>
              <c:numCache>
                <c:formatCode>General</c:formatCode>
                <c:ptCount val="6"/>
                <c:pt idx="0">
                  <c:v>48</c:v>
                </c:pt>
                <c:pt idx="1">
                  <c:v>621</c:v>
                </c:pt>
                <c:pt idx="2">
                  <c:v>1299</c:v>
                </c:pt>
                <c:pt idx="3">
                  <c:v>456</c:v>
                </c:pt>
                <c:pt idx="4">
                  <c:v>174</c:v>
                </c:pt>
                <c:pt idx="5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C4E-4A04-96A7-A0344BE946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overlay val="0"/>
      <c:txPr>
        <a:bodyPr/>
        <a:lstStyle/>
        <a:p>
          <a:pPr>
            <a:defRPr sz="1600">
              <a:latin typeface="Calibre" panose="020B0503030202060203" pitchFamily="34" charset="0"/>
            </a:defRPr>
          </a:pPr>
          <a:endParaRPr lang="en-US"/>
        </a:p>
      </c:txPr>
    </c:legend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1400" b="0">
          <a:solidFill>
            <a:srgbClr val="000000"/>
          </a:solidFill>
          <a:latin typeface="Arial" pitchFamily="34" charset="0"/>
          <a:ea typeface="Arial"/>
          <a:cs typeface="Arial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981117805645522"/>
          <c:y val="0.128801880534164"/>
          <c:w val="0.77285490452165828"/>
          <c:h val="0.683402555449799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'car ownership'!$F$37</c:f>
              <c:strCache>
                <c:ptCount val="1"/>
                <c:pt idx="0">
                  <c:v>Revenue</c:v>
                </c:pt>
              </c:strCache>
            </c:strRef>
          </c:tx>
          <c:spPr>
            <a:solidFill>
              <a:srgbClr val="80BBAD"/>
            </a:solidFill>
          </c:spPr>
          <c:invertIfNegative val="0"/>
          <c:cat>
            <c:strRef>
              <c:f>'car ownership'!$E$38:$E$39</c:f>
              <c:strCache>
                <c:ptCount val="2"/>
                <c:pt idx="0">
                  <c:v>Long Stay</c:v>
                </c:pt>
                <c:pt idx="1">
                  <c:v>Short Stay (Air Bnb)</c:v>
                </c:pt>
              </c:strCache>
            </c:strRef>
          </c:cat>
          <c:val>
            <c:numRef>
              <c:f>'car ownership'!$F$38:$F$39</c:f>
              <c:numCache>
                <c:formatCode>General</c:formatCode>
                <c:ptCount val="2"/>
                <c:pt idx="0">
                  <c:v>40000</c:v>
                </c:pt>
                <c:pt idx="1">
                  <c:v>157000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58-49FA-A259-F17C3859CC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95372584"/>
        <c:axId val="495373304"/>
      </c:barChart>
      <c:catAx>
        <c:axId val="495372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435254"/>
                </a:solidFill>
              </a:defRPr>
            </a:pPr>
            <a:endParaRPr lang="en-US"/>
          </a:p>
        </c:txPr>
        <c:crossAx val="495373304"/>
        <c:crosses val="autoZero"/>
        <c:auto val="1"/>
        <c:lblAlgn val="ctr"/>
        <c:lblOffset val="100"/>
        <c:noMultiLvlLbl val="0"/>
      </c:catAx>
      <c:valAx>
        <c:axId val="495373304"/>
        <c:scaling>
          <c:orientation val="minMax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crossAx val="4953725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1400" b="0">
          <a:solidFill>
            <a:srgbClr val="435254"/>
          </a:solidFill>
          <a:latin typeface="Calibre" panose="020B0503030202060203" pitchFamily="34" charset="0"/>
          <a:ea typeface="Arial"/>
          <a:cs typeface="Arial" pitchFamily="34" charset="0"/>
        </a:defRPr>
      </a:pPr>
      <a:endParaRPr lang="en-US"/>
    </a:p>
  </c:txPr>
  <c:externalData r:id="rId2">
    <c:autoUpdate val="0"/>
  </c:externalData>
  <c:userShapes r:id="rId3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0.1845</cdr:x>
      <cdr:y>1</cdr:y>
    </cdr:from>
    <cdr:to>
      <cdr:x>0.1845</cdr:x>
      <cdr:y>1</cdr:y>
    </cdr:to>
    <cdr:sp macro="" textlink="">
      <cdr:nvSpPr>
        <cdr:cNvPr id="924673" name="Text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02884" y="5619750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800" b="0" i="0" strike="noStrike">
              <a:solidFill>
                <a:srgbClr val="000000"/>
              </a:solidFill>
              <a:latin typeface="Arial"/>
              <a:cs typeface="Arial"/>
            </a:rPr>
            <a:t>Richard Ellis Research</a:t>
          </a:r>
        </a:p>
      </cdr:txBody>
    </cdr:sp>
  </cdr:relSizeAnchor>
  <cdr:relSizeAnchor xmlns:cdr="http://schemas.openxmlformats.org/drawingml/2006/chartDrawing">
    <cdr:from>
      <cdr:x>0.86375</cdr:x>
      <cdr:y>0.899</cdr:y>
    </cdr:from>
    <cdr:to>
      <cdr:x>0.86525</cdr:x>
      <cdr:y>0.899</cdr:y>
    </cdr:to>
    <cdr:pic>
      <cdr:nvPicPr>
        <cdr:cNvPr id="924676" name="Picture 4" descr="CBRE logo - Green">
          <a:extLst xmlns:a="http://schemas.openxmlformats.org/drawingml/2006/main">
            <a:ext uri="{FF2B5EF4-FFF2-40B4-BE49-F238E27FC236}">
              <a16:creationId xmlns:a16="http://schemas.microsoft.com/office/drawing/2014/main" id="{3F19820B-F4EA-47F2-BCE4-57F2CF20D522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992942" y="5102733"/>
          <a:ext cx="1232168" cy="5142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  <cdr:relSizeAnchor xmlns:cdr="http://schemas.openxmlformats.org/drawingml/2006/chartDrawing">
    <cdr:from>
      <cdr:x>0.1845</cdr:x>
      <cdr:y>1</cdr:y>
    </cdr:from>
    <cdr:to>
      <cdr:x>0.1845</cdr:x>
      <cdr:y>1</cdr:y>
    </cdr:to>
    <cdr:sp macro="" textlink="">
      <cdr:nvSpPr>
        <cdr:cNvPr id="4" name="Text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02884" y="5619750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800" b="0" i="0" strike="noStrike">
              <a:solidFill>
                <a:srgbClr val="000000"/>
              </a:solidFill>
              <a:latin typeface="Arial"/>
              <a:cs typeface="Arial"/>
            </a:rPr>
            <a:t>Richard Ellis Research</a:t>
          </a:r>
        </a:p>
      </cdr:txBody>
    </cdr:sp>
  </cdr:relSizeAnchor>
  <cdr:relSizeAnchor xmlns:cdr="http://schemas.openxmlformats.org/drawingml/2006/chartDrawing">
    <cdr:from>
      <cdr:x>0.86375</cdr:x>
      <cdr:y>0.899</cdr:y>
    </cdr:from>
    <cdr:to>
      <cdr:x>0.86525</cdr:x>
      <cdr:y>0.899</cdr:y>
    </cdr:to>
    <cdr:pic>
      <cdr:nvPicPr>
        <cdr:cNvPr id="5" name="Picture 4" descr="CBRE logo - Green">
          <a:extLst xmlns:a="http://schemas.openxmlformats.org/drawingml/2006/main">
            <a:ext uri="{FF2B5EF4-FFF2-40B4-BE49-F238E27FC236}">
              <a16:creationId xmlns:a16="http://schemas.microsoft.com/office/drawing/2014/main" id="{2C4FAE5C-8882-4EF8-9891-1BD631702F61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992942" y="5102733"/>
          <a:ext cx="1232168" cy="5142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0.1845</cdr:x>
      <cdr:y>1</cdr:y>
    </cdr:from>
    <cdr:to>
      <cdr:x>0.1845</cdr:x>
      <cdr:y>1</cdr:y>
    </cdr:to>
    <cdr:sp macro="" textlink="">
      <cdr:nvSpPr>
        <cdr:cNvPr id="924673" name="Text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02884" y="5619750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800" b="0" i="0" strike="noStrike">
              <a:solidFill>
                <a:srgbClr val="000000"/>
              </a:solidFill>
              <a:latin typeface="Arial"/>
              <a:cs typeface="Arial"/>
            </a:rPr>
            <a:t>Richard Ellis Research</a:t>
          </a:r>
        </a:p>
      </cdr:txBody>
    </cdr:sp>
  </cdr:relSizeAnchor>
  <cdr:relSizeAnchor xmlns:cdr="http://schemas.openxmlformats.org/drawingml/2006/chartDrawing">
    <cdr:from>
      <cdr:x>0.86375</cdr:x>
      <cdr:y>0.899</cdr:y>
    </cdr:from>
    <cdr:to>
      <cdr:x>0.86525</cdr:x>
      <cdr:y>0.899</cdr:y>
    </cdr:to>
    <cdr:pic>
      <cdr:nvPicPr>
        <cdr:cNvPr id="924676" name="Picture 4" descr="CBRE logo - Green">
          <a:extLst xmlns:a="http://schemas.openxmlformats.org/drawingml/2006/main">
            <a:ext uri="{FF2B5EF4-FFF2-40B4-BE49-F238E27FC236}">
              <a16:creationId xmlns:a16="http://schemas.microsoft.com/office/drawing/2014/main" id="{3F19820B-F4EA-47F2-BCE4-57F2CF20D522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992942" y="5102733"/>
          <a:ext cx="1232168" cy="5142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  <cdr:relSizeAnchor xmlns:cdr="http://schemas.openxmlformats.org/drawingml/2006/chartDrawing">
    <cdr:from>
      <cdr:x>0.1845</cdr:x>
      <cdr:y>1</cdr:y>
    </cdr:from>
    <cdr:to>
      <cdr:x>0.1845</cdr:x>
      <cdr:y>1</cdr:y>
    </cdr:to>
    <cdr:sp macro="" textlink="">
      <cdr:nvSpPr>
        <cdr:cNvPr id="4" name="Text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02884" y="5619750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800" b="0" i="0" strike="noStrike">
              <a:solidFill>
                <a:srgbClr val="000000"/>
              </a:solidFill>
              <a:latin typeface="Arial"/>
              <a:cs typeface="Arial"/>
            </a:rPr>
            <a:t>Richard Ellis Research</a:t>
          </a:r>
        </a:p>
      </cdr:txBody>
    </cdr:sp>
  </cdr:relSizeAnchor>
  <cdr:relSizeAnchor xmlns:cdr="http://schemas.openxmlformats.org/drawingml/2006/chartDrawing">
    <cdr:from>
      <cdr:x>0.86375</cdr:x>
      <cdr:y>0.899</cdr:y>
    </cdr:from>
    <cdr:to>
      <cdr:x>0.86525</cdr:x>
      <cdr:y>0.899</cdr:y>
    </cdr:to>
    <cdr:pic>
      <cdr:nvPicPr>
        <cdr:cNvPr id="5" name="Picture 4" descr="CBRE logo - Green">
          <a:extLst xmlns:a="http://schemas.openxmlformats.org/drawingml/2006/main">
            <a:ext uri="{FF2B5EF4-FFF2-40B4-BE49-F238E27FC236}">
              <a16:creationId xmlns:a16="http://schemas.microsoft.com/office/drawing/2014/main" id="{2C4FAE5C-8882-4EF8-9891-1BD631702F61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992942" y="5102733"/>
          <a:ext cx="1232168" cy="5142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  <cdr:relSizeAnchor xmlns:cdr="http://schemas.openxmlformats.org/drawingml/2006/chartDrawing">
    <cdr:from>
      <cdr:x>0.00639</cdr:x>
      <cdr:y>0.92747</cdr:y>
    </cdr:from>
    <cdr:to>
      <cdr:x>0.24601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AAC4A97-AB66-1839-BC9A-7DB5B169666C}"/>
            </a:ext>
          </a:extLst>
        </cdr:cNvPr>
        <cdr:cNvSpPr txBox="1"/>
      </cdr:nvSpPr>
      <cdr:spPr>
        <a:xfrm xmlns:a="http://schemas.openxmlformats.org/drawingml/2006/main">
          <a:off x="30479" y="3215640"/>
          <a:ext cx="1143000" cy="251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NZ" sz="800" dirty="0"/>
            <a:t>Source: Statistics NZ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0.1845</cdr:x>
      <cdr:y>1</cdr:y>
    </cdr:from>
    <cdr:to>
      <cdr:x>0.1845</cdr:x>
      <cdr:y>1</cdr:y>
    </cdr:to>
    <cdr:sp macro="" textlink="">
      <cdr:nvSpPr>
        <cdr:cNvPr id="924673" name="Text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02884" y="5619750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800" b="0" i="0" strike="noStrike">
              <a:solidFill>
                <a:srgbClr val="000000"/>
              </a:solidFill>
              <a:latin typeface="Arial"/>
              <a:cs typeface="Arial"/>
            </a:rPr>
            <a:t>Richard Ellis Research</a:t>
          </a:r>
        </a:p>
      </cdr:txBody>
    </cdr:sp>
  </cdr:relSizeAnchor>
  <cdr:relSizeAnchor xmlns:cdr="http://schemas.openxmlformats.org/drawingml/2006/chartDrawing">
    <cdr:from>
      <cdr:x>0.86375</cdr:x>
      <cdr:y>0.899</cdr:y>
    </cdr:from>
    <cdr:to>
      <cdr:x>0.86525</cdr:x>
      <cdr:y>0.899</cdr:y>
    </cdr:to>
    <cdr:pic>
      <cdr:nvPicPr>
        <cdr:cNvPr id="924676" name="Picture 4" descr="CBRE logo - Green">
          <a:extLst xmlns:a="http://schemas.openxmlformats.org/drawingml/2006/main">
            <a:ext uri="{FF2B5EF4-FFF2-40B4-BE49-F238E27FC236}">
              <a16:creationId xmlns:a16="http://schemas.microsoft.com/office/drawing/2014/main" id="{3F19820B-F4EA-47F2-BCE4-57F2CF20D522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992942" y="5102733"/>
          <a:ext cx="1232168" cy="5142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  <cdr:relSizeAnchor xmlns:cdr="http://schemas.openxmlformats.org/drawingml/2006/chartDrawing">
    <cdr:from>
      <cdr:x>0.1845</cdr:x>
      <cdr:y>1</cdr:y>
    </cdr:from>
    <cdr:to>
      <cdr:x>0.1845</cdr:x>
      <cdr:y>1</cdr:y>
    </cdr:to>
    <cdr:sp macro="" textlink="">
      <cdr:nvSpPr>
        <cdr:cNvPr id="4" name="Text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02884" y="5619750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800" b="0" i="0" strike="noStrike">
              <a:solidFill>
                <a:srgbClr val="000000"/>
              </a:solidFill>
              <a:latin typeface="Arial"/>
              <a:cs typeface="Arial"/>
            </a:rPr>
            <a:t>Richard Ellis Research</a:t>
          </a:r>
        </a:p>
      </cdr:txBody>
    </cdr:sp>
  </cdr:relSizeAnchor>
  <cdr:relSizeAnchor xmlns:cdr="http://schemas.openxmlformats.org/drawingml/2006/chartDrawing">
    <cdr:from>
      <cdr:x>0.86375</cdr:x>
      <cdr:y>0.899</cdr:y>
    </cdr:from>
    <cdr:to>
      <cdr:x>0.86525</cdr:x>
      <cdr:y>0.899</cdr:y>
    </cdr:to>
    <cdr:pic>
      <cdr:nvPicPr>
        <cdr:cNvPr id="5" name="Picture 4" descr="CBRE logo - Green">
          <a:extLst xmlns:a="http://schemas.openxmlformats.org/drawingml/2006/main">
            <a:ext uri="{FF2B5EF4-FFF2-40B4-BE49-F238E27FC236}">
              <a16:creationId xmlns:a16="http://schemas.microsoft.com/office/drawing/2014/main" id="{2C4FAE5C-8882-4EF8-9891-1BD631702F61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992942" y="5102733"/>
          <a:ext cx="1232168" cy="5142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  <cdr:relSizeAnchor xmlns:cdr="http://schemas.openxmlformats.org/drawingml/2006/chartDrawing">
    <cdr:from>
      <cdr:x>0.00639</cdr:x>
      <cdr:y>0.92747</cdr:y>
    </cdr:from>
    <cdr:to>
      <cdr:x>0.24601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AAC4A97-AB66-1839-BC9A-7DB5B169666C}"/>
            </a:ext>
          </a:extLst>
        </cdr:cNvPr>
        <cdr:cNvSpPr txBox="1"/>
      </cdr:nvSpPr>
      <cdr:spPr>
        <a:xfrm xmlns:a="http://schemas.openxmlformats.org/drawingml/2006/main">
          <a:off x="30479" y="3215640"/>
          <a:ext cx="1143000" cy="251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NZ" sz="800"/>
            <a:t>Source: MBIE/AirDNA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DA2315A-1C2B-4732-A0BF-4A37C6D596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336F14-3011-4082-8B69-B42332FF95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ACECD0-B1DD-408B-AA41-431BF682FBE4}" type="datetimeFigureOut">
              <a:rPr lang="en-GB" smtClean="0"/>
              <a:t>30/11/2023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0C4552-6946-4AD3-91B9-C1469C1BAF5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FD987E-52AD-4AC4-9B8E-6B516CFBBA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1D475-80AD-4D36-BEB1-9E0CA56257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124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5C41C-6714-4709-9DD0-287337DCF44F}" type="datetimeFigureOut">
              <a:rPr lang="en-GB" smtClean="0"/>
              <a:t>30/11/2023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27CBEC-3BA9-408E-897B-DC62741FD0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922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7CBEC-3BA9-408E-897B-DC62741FD03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878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7CBEC-3BA9-408E-897B-DC62741FD03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555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7CBEC-3BA9-408E-897B-DC62741FD03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512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7CBEC-3BA9-408E-897B-DC62741FD03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381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7CBEC-3BA9-408E-897B-DC62741FD03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680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7CBEC-3BA9-408E-897B-DC62741FD03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524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Cover 1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87340F4-9434-47C2-9CB2-6C0ACFBEFAB5}"/>
              </a:ext>
            </a:extLst>
          </p:cNvPr>
          <p:cNvCxnSpPr>
            <a:cxnSpLocks/>
          </p:cNvCxnSpPr>
          <p:nvPr/>
        </p:nvCxnSpPr>
        <p:spPr>
          <a:xfrm>
            <a:off x="3584575" y="601449"/>
            <a:ext cx="6558602" cy="0"/>
          </a:xfrm>
          <a:prstGeom prst="line">
            <a:avLst/>
          </a:prstGeom>
          <a:ln w="31750">
            <a:solidFill>
              <a:srgbClr val="17E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Holder 3">
            <a:extLst>
              <a:ext uri="{FF2B5EF4-FFF2-40B4-BE49-F238E27FC236}">
                <a16:creationId xmlns:a16="http://schemas.microsoft.com/office/drawing/2014/main" id="{76276979-8C48-B54F-A483-0C1D538B4166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11175" y="1554448"/>
            <a:ext cx="1328469" cy="412100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554492" eaLnBrk="1" fontAlgn="auto" latinLnBrk="0" hangingPunct="1">
              <a:lnSpc>
                <a:spcPts val="169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050" b="1" kern="1200" spc="-3" dirty="0" err="1" smtClean="0">
                <a:solidFill>
                  <a:srgbClr val="FFFFFF"/>
                </a:solidFill>
                <a:latin typeface="Space Mono" panose="02000509040000020004" pitchFamily="49" charset="0"/>
                <a:ea typeface="+mn-ea"/>
                <a:cs typeface="Space Mono" panose="02000509040000020004" pitchFamily="49" charset="0"/>
              </a:defRPr>
            </a:lvl1pPr>
          </a:lstStyle>
          <a:p>
            <a:r>
              <a:rPr lang="en-GB" dirty="0"/>
              <a:t>21 JANUARY 2021</a:t>
            </a:r>
          </a:p>
          <a:p>
            <a:endParaRPr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B9FA0E-E9B2-48CD-AB3E-621C23814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238" y="1451248"/>
            <a:ext cx="7585236" cy="3210125"/>
          </a:xfrm>
        </p:spPr>
        <p:txBody>
          <a:bodyPr/>
          <a:lstStyle>
            <a:lvl1pPr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D9956ED-0AB6-478A-B82C-B67610F4E3D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84575" y="4727575"/>
            <a:ext cx="5534025" cy="1250951"/>
          </a:xfrm>
        </p:spPr>
        <p:txBody>
          <a:bodyPr tIns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700">
                <a:solidFill>
                  <a:schemeClr val="bg1"/>
                </a:solidFill>
                <a:latin typeface="+mn-lt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7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17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Subheading</a:t>
            </a:r>
          </a:p>
          <a:p>
            <a:pPr lvl="1"/>
            <a:r>
              <a:rPr lang="en-US" dirty="0"/>
              <a:t>Subheading 2</a:t>
            </a:r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1402F92-C298-4C9D-B165-225CA6300EEC}"/>
              </a:ext>
            </a:extLst>
          </p:cNvPr>
          <p:cNvSpPr/>
          <p:nvPr/>
        </p:nvSpPr>
        <p:spPr>
          <a:xfrm>
            <a:off x="0" y="0"/>
            <a:ext cx="3584575" cy="109165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966C4C6-F1A2-4A38-9A31-435D9A2CDF67}"/>
              </a:ext>
            </a:extLst>
          </p:cNvPr>
          <p:cNvCxnSpPr>
            <a:cxnSpLocks/>
          </p:cNvCxnSpPr>
          <p:nvPr/>
        </p:nvCxnSpPr>
        <p:spPr>
          <a:xfrm>
            <a:off x="3584575" y="601449"/>
            <a:ext cx="6558602" cy="0"/>
          </a:xfrm>
          <a:prstGeom prst="line">
            <a:avLst/>
          </a:prstGeom>
          <a:ln w="31750">
            <a:solidFill>
              <a:srgbClr val="17E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CE35D7B5-D90F-42C0-A009-8563EAB2BC7A}"/>
              </a:ext>
            </a:extLst>
          </p:cNvPr>
          <p:cNvSpPr/>
          <p:nvPr/>
        </p:nvSpPr>
        <p:spPr>
          <a:xfrm>
            <a:off x="0" y="0"/>
            <a:ext cx="3584575" cy="109165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9F76590-D194-4616-B4B7-387B12B531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5020" y="482113"/>
            <a:ext cx="922631" cy="22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8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genda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603E8E9-3E6F-4875-89EC-2887A614A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176" y="1601788"/>
            <a:ext cx="1947862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Agenda</a:t>
            </a:r>
            <a:endParaRPr lang="en-GB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9F7272-20C6-418C-8A6C-B6F913708AEE}"/>
              </a:ext>
            </a:extLst>
          </p:cNvPr>
          <p:cNvCxnSpPr>
            <a:cxnSpLocks/>
          </p:cNvCxnSpPr>
          <p:nvPr/>
        </p:nvCxnSpPr>
        <p:spPr>
          <a:xfrm flipH="1">
            <a:off x="2560638" y="1812877"/>
            <a:ext cx="4507455" cy="0"/>
          </a:xfrm>
          <a:prstGeom prst="line">
            <a:avLst/>
          </a:prstGeom>
          <a:ln w="31750">
            <a:solidFill>
              <a:srgbClr val="17E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E08FCD91-4ED5-4472-8502-99710E85E6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3500" y="1601788"/>
            <a:ext cx="2950014" cy="4275137"/>
          </a:xfrm>
        </p:spPr>
        <p:txBody>
          <a:bodyPr/>
          <a:lstStyle>
            <a:lvl1pPr marL="360363" indent="-3603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None/>
              <a:tabLst>
                <a:tab pos="360363" algn="l"/>
              </a:tabLst>
              <a:defRPr sz="160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Agenda item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DB04C03-037A-4942-9253-93DB7247F3B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1175" y="2436729"/>
            <a:ext cx="2971800" cy="197320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8838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Quot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0AE1B65D-6907-E54F-BB4B-C41AFAAE818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1175" y="476250"/>
            <a:ext cx="9118600" cy="59055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E5166B-DE21-4C78-873E-E08181E53E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31375" y="1596707"/>
            <a:ext cx="1947863" cy="3024188"/>
          </a:xfrm>
        </p:spPr>
        <p:txBody>
          <a:bodyPr tIns="0"/>
          <a:lstStyle>
            <a:lvl1pPr>
              <a:defRPr sz="1800">
                <a:solidFill>
                  <a:srgbClr val="CAD1D2"/>
                </a:solidFill>
              </a:defRPr>
            </a:lvl1pPr>
            <a:lvl2pPr>
              <a:defRPr>
                <a:solidFill>
                  <a:srgbClr val="CAD1D2"/>
                </a:solidFill>
              </a:defRPr>
            </a:lvl2pPr>
            <a:lvl3pPr>
              <a:defRPr>
                <a:solidFill>
                  <a:srgbClr val="CAD1D2"/>
                </a:solidFill>
              </a:defRPr>
            </a:lvl3pPr>
            <a:lvl4pPr>
              <a:buClr>
                <a:schemeClr val="bg1"/>
              </a:buClr>
              <a:defRPr>
                <a:solidFill>
                  <a:srgbClr val="CAD1D2"/>
                </a:solidFill>
              </a:defRPr>
            </a:lvl4pPr>
            <a:lvl5pPr>
              <a:defRPr>
                <a:solidFill>
                  <a:srgbClr val="CAD1D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276E0B12-C8A6-47ED-AC2C-173E6E8D038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731375" y="4727575"/>
            <a:ext cx="1687299" cy="1590928"/>
          </a:xfrm>
          <a:prstGeom prst="rect">
            <a:avLst/>
          </a:prstGeom>
        </p:spPr>
        <p:txBody>
          <a:bodyPr anchor="t"/>
          <a:lstStyle>
            <a:lvl1pPr marL="7701" algn="l" defTabSz="554492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en-US" sz="1600" b="0" i="0" kern="0" dirty="0">
                <a:solidFill>
                  <a:srgbClr val="CAD1D2"/>
                </a:solidFill>
                <a:latin typeface="Calibre-Semibold"/>
                <a:ea typeface="+mj-ea"/>
                <a:cs typeface="Calibre-Semibold"/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1600">
                <a:solidFill>
                  <a:srgbClr val="CAD0D2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320D00-2ED6-4A6C-A2ED-CAFB5F812F66}"/>
              </a:ext>
            </a:extLst>
          </p:cNvPr>
          <p:cNvSpPr txBox="1"/>
          <p:nvPr userDrawn="1"/>
        </p:nvSpPr>
        <p:spPr>
          <a:xfrm>
            <a:off x="518991" y="6479922"/>
            <a:ext cx="2448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algn="l" defTabSz="914400" rtl="0" eaLnBrk="1" latinLnBrk="0" hangingPunct="1"/>
            <a:r>
              <a:rPr lang="en-GB" sz="800" b="0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Confidential &amp; Proprietary | © 2021 CBRE, Inc.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2A81BA-DBC2-4E69-AE9E-2D54F2C02D04}"/>
              </a:ext>
            </a:extLst>
          </p:cNvPr>
          <p:cNvSpPr txBox="1"/>
          <p:nvPr userDrawn="1"/>
        </p:nvSpPr>
        <p:spPr>
          <a:xfrm>
            <a:off x="9234403" y="6479922"/>
            <a:ext cx="2448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algn="r" defTabSz="914400" rtl="0" eaLnBrk="1" latinLnBrk="0" hangingPunct="1"/>
            <a:fld id="{1C89B4D1-E1CE-4E79-B913-C04DDECCCBCD}" type="slidenum">
              <a:rPr lang="en-GB" sz="800" b="0" kern="1200" cap="none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r" defTabSz="914400" rtl="0" eaLnBrk="1" latinLnBrk="0" hangingPunct="1"/>
              <a:t>‹#›</a:t>
            </a:fld>
            <a:endParaRPr lang="en-GB" sz="800" b="0" kern="1200" cap="none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872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Quot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0AE1B65D-6907-E54F-BB4B-C41AFAAE818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84575" y="1596706"/>
            <a:ext cx="3997325" cy="4785043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10616811-862F-4B2B-8023-56408E854F5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12762" y="435258"/>
            <a:ext cx="1946276" cy="1590928"/>
          </a:xfrm>
          <a:prstGeom prst="rect">
            <a:avLst/>
          </a:prstGeom>
        </p:spPr>
        <p:txBody>
          <a:bodyPr anchor="t"/>
          <a:lstStyle>
            <a:lvl1pPr marL="7701" algn="l" defTabSz="554492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en-US" sz="1700" b="0" i="0" kern="0" dirty="0">
                <a:solidFill>
                  <a:srgbClr val="CAD1D2"/>
                </a:solidFill>
                <a:latin typeface="Calibre-Semibold"/>
                <a:ea typeface="+mj-ea"/>
                <a:cs typeface="Calibre-Semibold"/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1700">
                <a:solidFill>
                  <a:srgbClr val="CAD0D2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1DD74FA-C762-48A2-89CD-3EF7EAB9017C}"/>
              </a:ext>
            </a:extLst>
          </p:cNvPr>
          <p:cNvCxnSpPr>
            <a:cxnSpLocks/>
          </p:cNvCxnSpPr>
          <p:nvPr userDrawn="1"/>
        </p:nvCxnSpPr>
        <p:spPr>
          <a:xfrm flipH="1">
            <a:off x="3584575" y="606041"/>
            <a:ext cx="3997325" cy="0"/>
          </a:xfrm>
          <a:prstGeom prst="line">
            <a:avLst/>
          </a:prstGeom>
          <a:ln w="31750">
            <a:solidFill>
              <a:srgbClr val="17E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6">
            <a:extLst>
              <a:ext uri="{FF2B5EF4-FFF2-40B4-BE49-F238E27FC236}">
                <a16:creationId xmlns:a16="http://schemas.microsoft.com/office/drawing/2014/main" id="{3FFE17E8-D69A-4AEE-8B9D-1B946AA990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94674" y="338012"/>
            <a:ext cx="3484564" cy="5076711"/>
          </a:xfrm>
        </p:spPr>
        <p:txBody>
          <a:bodyPr tIns="0"/>
          <a:lstStyle>
            <a:lvl1pPr marL="268288" indent="-268288">
              <a:lnSpc>
                <a:spcPct val="88000"/>
              </a:lnSpc>
              <a:defRPr sz="6600">
                <a:solidFill>
                  <a:srgbClr val="CAD1D2"/>
                </a:solidFill>
              </a:defRPr>
            </a:lvl1pPr>
          </a:lstStyle>
          <a:p>
            <a:r>
              <a:rPr lang="en-US" dirty="0"/>
              <a:t>“Click to edit Master title style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8A47BC-4AFE-4833-ACB5-0154C03F0E07}"/>
              </a:ext>
            </a:extLst>
          </p:cNvPr>
          <p:cNvSpPr txBox="1"/>
          <p:nvPr userDrawn="1"/>
        </p:nvSpPr>
        <p:spPr>
          <a:xfrm>
            <a:off x="518991" y="6479922"/>
            <a:ext cx="2448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algn="l" defTabSz="914400" rtl="0" eaLnBrk="1" latinLnBrk="0" hangingPunct="1"/>
            <a:r>
              <a:rPr lang="en-GB" sz="800" b="0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Confidential &amp; Proprietary | © 2021 CBRE, Inc.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F49699-A770-49B7-92AD-617393C26B91}"/>
              </a:ext>
            </a:extLst>
          </p:cNvPr>
          <p:cNvSpPr txBox="1"/>
          <p:nvPr userDrawn="1"/>
        </p:nvSpPr>
        <p:spPr>
          <a:xfrm>
            <a:off x="9234403" y="6479922"/>
            <a:ext cx="2448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algn="r" defTabSz="914400" rtl="0" eaLnBrk="1" latinLnBrk="0" hangingPunct="1"/>
            <a:fld id="{1C89B4D1-E1CE-4E79-B913-C04DDECCCBCD}" type="slidenum">
              <a:rPr lang="en-GB" sz="800" b="0" kern="1200" cap="none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r" defTabSz="914400" rtl="0" eaLnBrk="1" latinLnBrk="0" hangingPunct="1"/>
              <a:t>‹#›</a:t>
            </a:fld>
            <a:endParaRPr lang="en-GB" sz="800" b="0" kern="1200" cap="none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2751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Quot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0AE1B65D-6907-E54F-BB4B-C41AFAAE818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84575" y="3478212"/>
            <a:ext cx="8094662" cy="2903537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276E0B12-C8A6-47ED-AC2C-173E6E8D038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11175" y="1596707"/>
            <a:ext cx="1936443" cy="528956"/>
          </a:xfrm>
          <a:prstGeom prst="rect">
            <a:avLst/>
          </a:prstGeom>
        </p:spPr>
        <p:txBody>
          <a:bodyPr anchor="t"/>
          <a:lstStyle>
            <a:lvl1pPr marL="7701" algn="l" defTabSz="554492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en-US" sz="1600" b="0" i="0" kern="0" dirty="0">
                <a:solidFill>
                  <a:srgbClr val="CAD1D2"/>
                </a:solidFill>
                <a:latin typeface="Calibre-Semibold"/>
                <a:ea typeface="+mj-ea"/>
                <a:cs typeface="Calibre-Semibold"/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1600">
                <a:solidFill>
                  <a:srgbClr val="CAD0D2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A709320-8D2C-4D88-9E95-6858D9226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574" y="352425"/>
            <a:ext cx="8094661" cy="3024188"/>
          </a:xfrm>
        </p:spPr>
        <p:txBody>
          <a:bodyPr/>
          <a:lstStyle>
            <a:lvl1pPr>
              <a:defRPr sz="4800">
                <a:solidFill>
                  <a:srgbClr val="CAD1D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99D6D6-2157-4BE4-A5C3-158FE0F3F650}"/>
              </a:ext>
            </a:extLst>
          </p:cNvPr>
          <p:cNvSpPr txBox="1"/>
          <p:nvPr userDrawn="1"/>
        </p:nvSpPr>
        <p:spPr>
          <a:xfrm>
            <a:off x="518991" y="6479922"/>
            <a:ext cx="2448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algn="l" defTabSz="914400" rtl="0" eaLnBrk="1" latinLnBrk="0" hangingPunct="1"/>
            <a:r>
              <a:rPr lang="en-GB" sz="800" b="0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Confidential &amp; Proprietary | © 2021 CBRE, Inc.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D951DE-5457-4F9D-993C-32430D8FDF76}"/>
              </a:ext>
            </a:extLst>
          </p:cNvPr>
          <p:cNvSpPr txBox="1"/>
          <p:nvPr userDrawn="1"/>
        </p:nvSpPr>
        <p:spPr>
          <a:xfrm>
            <a:off x="9234403" y="6479922"/>
            <a:ext cx="2448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algn="r" defTabSz="914400" rtl="0" eaLnBrk="1" latinLnBrk="0" hangingPunct="1"/>
            <a:fld id="{1C89B4D1-E1CE-4E79-B913-C04DDECCCBCD}" type="slidenum">
              <a:rPr lang="en-GB" sz="800" b="0" kern="1200" cap="none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r" defTabSz="914400" rtl="0" eaLnBrk="1" latinLnBrk="0" hangingPunct="1"/>
              <a:t>‹#›</a:t>
            </a:fld>
            <a:endParaRPr lang="en-GB" sz="800" b="0" kern="1200" cap="none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9633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Section Opener 1">
    <p:bg>
      <p:bgPr>
        <a:solidFill>
          <a:srgbClr val="012A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E93DAEA-1371-40B1-AA61-B7A48DAD0DDD}"/>
              </a:ext>
            </a:extLst>
          </p:cNvPr>
          <p:cNvCxnSpPr>
            <a:cxnSpLocks/>
          </p:cNvCxnSpPr>
          <p:nvPr/>
        </p:nvCxnSpPr>
        <p:spPr>
          <a:xfrm flipH="1">
            <a:off x="-4874462" y="3227163"/>
            <a:ext cx="11014187" cy="0"/>
          </a:xfrm>
          <a:prstGeom prst="line">
            <a:avLst/>
          </a:prstGeom>
          <a:ln w="25400">
            <a:solidFill>
              <a:srgbClr val="17E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4EF57CAE-C614-4FB7-8803-8772B9B9089B}"/>
              </a:ext>
            </a:extLst>
          </p:cNvPr>
          <p:cNvSpPr/>
          <p:nvPr userDrawn="1"/>
        </p:nvSpPr>
        <p:spPr>
          <a:xfrm>
            <a:off x="0" y="0"/>
            <a:ext cx="6203950" cy="6858000"/>
          </a:xfrm>
          <a:prstGeom prst="rect">
            <a:avLst/>
          </a:prstGeom>
          <a:solidFill>
            <a:srgbClr val="012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FB38A9F-8015-4521-AE4E-20BA353E6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6352" y="2852738"/>
            <a:ext cx="2466739" cy="726893"/>
          </a:xfrm>
        </p:spPr>
        <p:txBody>
          <a:bodyPr anchor="t"/>
          <a:lstStyle>
            <a:lvl1pPr>
              <a:defRPr sz="3600" b="0"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675C32-E7FA-4FC2-8068-9BCFE3F291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292141" y="-1006460"/>
            <a:ext cx="7026275" cy="6857985"/>
          </a:xfrm>
        </p:spPr>
        <p:txBody>
          <a:bodyPr anchor="ctr"/>
          <a:lstStyle>
            <a:lvl1pPr>
              <a:defRPr sz="88000"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3664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85185E-6 L 0.21003 -1.8518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Section Opener 2">
    <p:bg>
      <p:bgPr>
        <a:solidFill>
          <a:srgbClr val="012A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A9ECD61-ED7B-49FC-8FEC-E9337C05843A}"/>
              </a:ext>
            </a:extLst>
          </p:cNvPr>
          <p:cNvCxnSpPr/>
          <p:nvPr/>
        </p:nvCxnSpPr>
        <p:spPr>
          <a:xfrm flipH="1">
            <a:off x="5604413" y="3192463"/>
            <a:ext cx="1435100" cy="0"/>
          </a:xfrm>
          <a:prstGeom prst="line">
            <a:avLst/>
          </a:prstGeom>
          <a:ln w="31750">
            <a:solidFill>
              <a:srgbClr val="17E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E9617AF-0744-4180-BB4B-3FEB62C97441}"/>
              </a:ext>
            </a:extLst>
          </p:cNvPr>
          <p:cNvSpPr/>
          <p:nvPr userDrawn="1"/>
        </p:nvSpPr>
        <p:spPr>
          <a:xfrm>
            <a:off x="0" y="0"/>
            <a:ext cx="7170738" cy="6858000"/>
          </a:xfrm>
          <a:prstGeom prst="rect">
            <a:avLst/>
          </a:prstGeom>
          <a:solidFill>
            <a:srgbClr val="012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FB38A9F-8015-4521-AE4E-20BA353E6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6353" y="2852738"/>
            <a:ext cx="2442886" cy="1773237"/>
          </a:xfrm>
        </p:spPr>
        <p:txBody>
          <a:bodyPr anchor="t"/>
          <a:lstStyle>
            <a:lvl1pPr>
              <a:defRPr sz="3600" b="0"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CEE43AE-91A9-4FCE-B4E7-BF4A26C91C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15775" y="1262068"/>
            <a:ext cx="2121438" cy="3465507"/>
          </a:xfrm>
        </p:spPr>
        <p:txBody>
          <a:bodyPr anchor="b"/>
          <a:lstStyle>
            <a:lvl1pPr>
              <a:defRPr sz="28000"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E5ACF3-95EE-4BB1-BD8C-4DCB6A668D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-296069" y="3018631"/>
            <a:ext cx="1773237" cy="190500"/>
          </a:xfrm>
        </p:spPr>
        <p:txBody>
          <a:bodyPr/>
          <a:lstStyle>
            <a:lvl1pPr algn="ctr">
              <a:defRPr sz="1050" b="1">
                <a:solidFill>
                  <a:srgbClr val="17E891"/>
                </a:solidFill>
                <a:latin typeface="Space Mono" panose="02000509040000020004" pitchFamily="49" charset="0"/>
              </a:defRPr>
            </a:lvl1pPr>
          </a:lstStyle>
          <a:p>
            <a:pPr lvl="0"/>
            <a:r>
              <a:rPr lang="en-US" dirty="0"/>
              <a:t>27 March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627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7.40741E-7 L 0.12825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Section Opener 3">
    <p:bg>
      <p:bgPr>
        <a:solidFill>
          <a:srgbClr val="012A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A9ECD61-ED7B-49FC-8FEC-E9337C05843A}"/>
              </a:ext>
            </a:extLst>
          </p:cNvPr>
          <p:cNvCxnSpPr>
            <a:cxnSpLocks/>
          </p:cNvCxnSpPr>
          <p:nvPr/>
        </p:nvCxnSpPr>
        <p:spPr>
          <a:xfrm flipH="1">
            <a:off x="0" y="857250"/>
            <a:ext cx="10142539" cy="0"/>
          </a:xfrm>
          <a:prstGeom prst="line">
            <a:avLst/>
          </a:prstGeom>
          <a:ln w="31750">
            <a:solidFill>
              <a:srgbClr val="17E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E9617AF-0744-4180-BB4B-3FEB62C97441}"/>
              </a:ext>
            </a:extLst>
          </p:cNvPr>
          <p:cNvSpPr/>
          <p:nvPr/>
        </p:nvSpPr>
        <p:spPr>
          <a:xfrm>
            <a:off x="0" y="0"/>
            <a:ext cx="3584575" cy="6858000"/>
          </a:xfrm>
          <a:prstGeom prst="rect">
            <a:avLst/>
          </a:prstGeom>
          <a:solidFill>
            <a:srgbClr val="012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FB38A9F-8015-4521-AE4E-20BA353E6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175" y="476250"/>
            <a:ext cx="2971800" cy="1844675"/>
          </a:xfrm>
        </p:spPr>
        <p:txBody>
          <a:bodyPr anchor="t"/>
          <a:lstStyle>
            <a:lvl1pPr>
              <a:defRPr sz="3600" b="0"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CEE43AE-91A9-4FCE-B4E7-BF4A26C91C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44138" y="352424"/>
            <a:ext cx="1436687" cy="1147763"/>
          </a:xfrm>
        </p:spPr>
        <p:txBody>
          <a:bodyPr anchor="b"/>
          <a:lstStyle>
            <a:lvl1pPr algn="r">
              <a:defRPr sz="9600"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1449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Quot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86713B7F-2214-EC45-B16D-691521DFD09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47875" y="5978525"/>
            <a:ext cx="3484563" cy="377825"/>
          </a:xfrm>
          <a:prstGeom prst="rect">
            <a:avLst/>
          </a:prstGeom>
        </p:spPr>
        <p:txBody>
          <a:bodyPr anchor="b"/>
          <a:lstStyle>
            <a:lvl1pPr marL="7701" algn="l" defTabSz="554492" rtl="0" eaLnBrk="1" latinLnBrk="0" hangingPunct="1">
              <a:lnSpc>
                <a:spcPct val="100000"/>
              </a:lnSpc>
              <a:spcBef>
                <a:spcPts val="61"/>
              </a:spcBef>
              <a:defRPr lang="en-US" sz="1698" b="1" i="0" kern="0" dirty="0">
                <a:solidFill>
                  <a:srgbClr val="CAD1D2"/>
                </a:solidFill>
                <a:latin typeface="Calibre-Semibold"/>
                <a:ea typeface="+mj-ea"/>
                <a:cs typeface="Calibre-Semi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84F3302C-956C-4D92-A7AC-A2576257D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8404" y="501650"/>
            <a:ext cx="8094134" cy="5375275"/>
          </a:xfrm>
        </p:spPr>
        <p:txBody>
          <a:bodyPr tIns="0" anchor="ctr"/>
          <a:lstStyle>
            <a:lvl1pPr>
              <a:defRPr sz="7600">
                <a:solidFill>
                  <a:srgbClr val="CAD1D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400F07D7-1A14-41D3-9B69-71D33B4E8ABC}"/>
              </a:ext>
            </a:extLst>
          </p:cNvPr>
          <p:cNvSpPr/>
          <p:nvPr/>
        </p:nvSpPr>
        <p:spPr>
          <a:xfrm>
            <a:off x="10756900" y="2665823"/>
            <a:ext cx="922338" cy="710790"/>
          </a:xfrm>
          <a:custGeom>
            <a:avLst/>
            <a:gdLst/>
            <a:ahLst/>
            <a:cxnLst/>
            <a:rect l="l" t="t" r="r" b="b"/>
            <a:pathLst>
              <a:path w="1135380" h="875029">
                <a:moveTo>
                  <a:pt x="1112114" y="459169"/>
                </a:moveTo>
                <a:lnTo>
                  <a:pt x="939992" y="459169"/>
                </a:lnTo>
                <a:lnTo>
                  <a:pt x="937584" y="491157"/>
                </a:lnTo>
                <a:lnTo>
                  <a:pt x="930176" y="525196"/>
                </a:lnTo>
                <a:lnTo>
                  <a:pt x="899272" y="596456"/>
                </a:lnTo>
                <a:lnTo>
                  <a:pt x="875228" y="632194"/>
                </a:lnTo>
                <a:lnTo>
                  <a:pt x="845091" y="667014"/>
                </a:lnTo>
                <a:lnTo>
                  <a:pt x="808588" y="700174"/>
                </a:lnTo>
                <a:lnTo>
                  <a:pt x="765446" y="730933"/>
                </a:lnTo>
                <a:lnTo>
                  <a:pt x="715390" y="758548"/>
                </a:lnTo>
                <a:lnTo>
                  <a:pt x="658149" y="782277"/>
                </a:lnTo>
                <a:lnTo>
                  <a:pt x="593447" y="801378"/>
                </a:lnTo>
                <a:lnTo>
                  <a:pt x="610777" y="875020"/>
                </a:lnTo>
                <a:lnTo>
                  <a:pt x="662460" y="865225"/>
                </a:lnTo>
                <a:lnTo>
                  <a:pt x="712036" y="851851"/>
                </a:lnTo>
                <a:lnTo>
                  <a:pt x="759401" y="835090"/>
                </a:lnTo>
                <a:lnTo>
                  <a:pt x="804453" y="815134"/>
                </a:lnTo>
                <a:lnTo>
                  <a:pt x="847089" y="792175"/>
                </a:lnTo>
                <a:lnTo>
                  <a:pt x="887208" y="766404"/>
                </a:lnTo>
                <a:lnTo>
                  <a:pt x="924706" y="738012"/>
                </a:lnTo>
                <a:lnTo>
                  <a:pt x="959481" y="707191"/>
                </a:lnTo>
                <a:lnTo>
                  <a:pt x="991430" y="674133"/>
                </a:lnTo>
                <a:lnTo>
                  <a:pt x="1020452" y="639030"/>
                </a:lnTo>
                <a:lnTo>
                  <a:pt x="1046443" y="602073"/>
                </a:lnTo>
                <a:lnTo>
                  <a:pt x="1069301" y="563454"/>
                </a:lnTo>
                <a:lnTo>
                  <a:pt x="1088923" y="523364"/>
                </a:lnTo>
                <a:lnTo>
                  <a:pt x="1105208" y="481995"/>
                </a:lnTo>
                <a:lnTo>
                  <a:pt x="1112114" y="459169"/>
                </a:lnTo>
                <a:close/>
              </a:path>
              <a:path w="1135380" h="875029">
                <a:moveTo>
                  <a:pt x="875020" y="0"/>
                </a:moveTo>
                <a:lnTo>
                  <a:pt x="831761" y="4534"/>
                </a:lnTo>
                <a:lnTo>
                  <a:pt x="790481" y="17597"/>
                </a:lnTo>
                <a:lnTo>
                  <a:pt x="752348" y="38376"/>
                </a:lnTo>
                <a:lnTo>
                  <a:pt x="718530" y="66059"/>
                </a:lnTo>
                <a:lnTo>
                  <a:pt x="690195" y="99833"/>
                </a:lnTo>
                <a:lnTo>
                  <a:pt x="668509" y="138887"/>
                </a:lnTo>
                <a:lnTo>
                  <a:pt x="654642" y="182408"/>
                </a:lnTo>
                <a:lnTo>
                  <a:pt x="649760" y="229584"/>
                </a:lnTo>
                <a:lnTo>
                  <a:pt x="654144" y="277883"/>
                </a:lnTo>
                <a:lnTo>
                  <a:pt x="666637" y="321244"/>
                </a:lnTo>
                <a:lnTo>
                  <a:pt x="686252" y="359407"/>
                </a:lnTo>
                <a:lnTo>
                  <a:pt x="712001" y="392112"/>
                </a:lnTo>
                <a:lnTo>
                  <a:pt x="742896" y="419099"/>
                </a:lnTo>
                <a:lnTo>
                  <a:pt x="777949" y="440109"/>
                </a:lnTo>
                <a:lnTo>
                  <a:pt x="816173" y="454880"/>
                </a:lnTo>
                <a:lnTo>
                  <a:pt x="856580" y="463154"/>
                </a:lnTo>
                <a:lnTo>
                  <a:pt x="898182" y="464670"/>
                </a:lnTo>
                <a:lnTo>
                  <a:pt x="939992" y="459169"/>
                </a:lnTo>
                <a:lnTo>
                  <a:pt x="1112114" y="459169"/>
                </a:lnTo>
                <a:lnTo>
                  <a:pt x="1118052" y="439538"/>
                </a:lnTo>
                <a:lnTo>
                  <a:pt x="1127354" y="396186"/>
                </a:lnTo>
                <a:lnTo>
                  <a:pt x="1133010" y="352130"/>
                </a:lnTo>
                <a:lnTo>
                  <a:pt x="1134918" y="307561"/>
                </a:lnTo>
                <a:lnTo>
                  <a:pt x="1131617" y="248422"/>
                </a:lnTo>
                <a:lnTo>
                  <a:pt x="1122027" y="195729"/>
                </a:lnTo>
                <a:lnTo>
                  <a:pt x="1106614" y="149430"/>
                </a:lnTo>
                <a:lnTo>
                  <a:pt x="1085848" y="109473"/>
                </a:lnTo>
                <a:lnTo>
                  <a:pt x="1060196" y="75806"/>
                </a:lnTo>
                <a:lnTo>
                  <a:pt x="1030126" y="48377"/>
                </a:lnTo>
                <a:lnTo>
                  <a:pt x="996105" y="27134"/>
                </a:lnTo>
                <a:lnTo>
                  <a:pt x="958602" y="12025"/>
                </a:lnTo>
                <a:lnTo>
                  <a:pt x="918084" y="2997"/>
                </a:lnTo>
                <a:lnTo>
                  <a:pt x="875020" y="0"/>
                </a:lnTo>
                <a:close/>
              </a:path>
              <a:path w="1135380" h="875029">
                <a:moveTo>
                  <a:pt x="518666" y="459169"/>
                </a:moveTo>
                <a:lnTo>
                  <a:pt x="346544" y="459169"/>
                </a:lnTo>
                <a:lnTo>
                  <a:pt x="344135" y="491157"/>
                </a:lnTo>
                <a:lnTo>
                  <a:pt x="336728" y="525196"/>
                </a:lnTo>
                <a:lnTo>
                  <a:pt x="305821" y="596456"/>
                </a:lnTo>
                <a:lnTo>
                  <a:pt x="281776" y="632194"/>
                </a:lnTo>
                <a:lnTo>
                  <a:pt x="251639" y="667014"/>
                </a:lnTo>
                <a:lnTo>
                  <a:pt x="215135" y="700174"/>
                </a:lnTo>
                <a:lnTo>
                  <a:pt x="171993" y="730933"/>
                </a:lnTo>
                <a:lnTo>
                  <a:pt x="121939" y="758548"/>
                </a:lnTo>
                <a:lnTo>
                  <a:pt x="64699" y="782277"/>
                </a:lnTo>
                <a:lnTo>
                  <a:pt x="0" y="801378"/>
                </a:lnTo>
                <a:lnTo>
                  <a:pt x="17329" y="875020"/>
                </a:lnTo>
                <a:lnTo>
                  <a:pt x="69012" y="865225"/>
                </a:lnTo>
                <a:lnTo>
                  <a:pt x="118588" y="851851"/>
                </a:lnTo>
                <a:lnTo>
                  <a:pt x="165953" y="835090"/>
                </a:lnTo>
                <a:lnTo>
                  <a:pt x="211005" y="815134"/>
                </a:lnTo>
                <a:lnTo>
                  <a:pt x="253641" y="792175"/>
                </a:lnTo>
                <a:lnTo>
                  <a:pt x="293760" y="766404"/>
                </a:lnTo>
                <a:lnTo>
                  <a:pt x="331258" y="738012"/>
                </a:lnTo>
                <a:lnTo>
                  <a:pt x="366033" y="707191"/>
                </a:lnTo>
                <a:lnTo>
                  <a:pt x="397982" y="674133"/>
                </a:lnTo>
                <a:lnTo>
                  <a:pt x="427004" y="639030"/>
                </a:lnTo>
                <a:lnTo>
                  <a:pt x="452995" y="602073"/>
                </a:lnTo>
                <a:lnTo>
                  <a:pt x="475853" y="563454"/>
                </a:lnTo>
                <a:lnTo>
                  <a:pt x="495475" y="523364"/>
                </a:lnTo>
                <a:lnTo>
                  <a:pt x="511760" y="481995"/>
                </a:lnTo>
                <a:lnTo>
                  <a:pt x="518666" y="459169"/>
                </a:lnTo>
                <a:close/>
              </a:path>
              <a:path w="1135380" h="875029">
                <a:moveTo>
                  <a:pt x="281562" y="0"/>
                </a:moveTo>
                <a:lnTo>
                  <a:pt x="238303" y="4534"/>
                </a:lnTo>
                <a:lnTo>
                  <a:pt x="197024" y="17597"/>
                </a:lnTo>
                <a:lnTo>
                  <a:pt x="158893" y="38376"/>
                </a:lnTo>
                <a:lnTo>
                  <a:pt x="125077" y="66059"/>
                </a:lnTo>
                <a:lnTo>
                  <a:pt x="96743" y="99833"/>
                </a:lnTo>
                <a:lnTo>
                  <a:pt x="75060" y="138887"/>
                </a:lnTo>
                <a:lnTo>
                  <a:pt x="61193" y="182408"/>
                </a:lnTo>
                <a:lnTo>
                  <a:pt x="56312" y="229584"/>
                </a:lnTo>
                <a:lnTo>
                  <a:pt x="60696" y="277883"/>
                </a:lnTo>
                <a:lnTo>
                  <a:pt x="73188" y="321244"/>
                </a:lnTo>
                <a:lnTo>
                  <a:pt x="92802" y="359407"/>
                </a:lnTo>
                <a:lnTo>
                  <a:pt x="118550" y="392112"/>
                </a:lnTo>
                <a:lnTo>
                  <a:pt x="149444" y="419099"/>
                </a:lnTo>
                <a:lnTo>
                  <a:pt x="184497" y="440109"/>
                </a:lnTo>
                <a:lnTo>
                  <a:pt x="222721" y="454880"/>
                </a:lnTo>
                <a:lnTo>
                  <a:pt x="263128" y="463154"/>
                </a:lnTo>
                <a:lnTo>
                  <a:pt x="304732" y="464670"/>
                </a:lnTo>
                <a:lnTo>
                  <a:pt x="346544" y="459169"/>
                </a:lnTo>
                <a:lnTo>
                  <a:pt x="518666" y="459169"/>
                </a:lnTo>
                <a:lnTo>
                  <a:pt x="524604" y="439538"/>
                </a:lnTo>
                <a:lnTo>
                  <a:pt x="533906" y="396186"/>
                </a:lnTo>
                <a:lnTo>
                  <a:pt x="539562" y="352130"/>
                </a:lnTo>
                <a:lnTo>
                  <a:pt x="541470" y="307561"/>
                </a:lnTo>
                <a:lnTo>
                  <a:pt x="538169" y="248422"/>
                </a:lnTo>
                <a:lnTo>
                  <a:pt x="528579" y="195729"/>
                </a:lnTo>
                <a:lnTo>
                  <a:pt x="513166" y="149430"/>
                </a:lnTo>
                <a:lnTo>
                  <a:pt x="492400" y="109473"/>
                </a:lnTo>
                <a:lnTo>
                  <a:pt x="466747" y="75806"/>
                </a:lnTo>
                <a:lnTo>
                  <a:pt x="436676" y="48377"/>
                </a:lnTo>
                <a:lnTo>
                  <a:pt x="402654" y="27134"/>
                </a:lnTo>
                <a:lnTo>
                  <a:pt x="365149" y="12025"/>
                </a:lnTo>
                <a:lnTo>
                  <a:pt x="324629" y="2997"/>
                </a:lnTo>
                <a:lnTo>
                  <a:pt x="281562" y="0"/>
                </a:lnTo>
                <a:close/>
              </a:path>
            </a:pathLst>
          </a:custGeom>
          <a:solidFill>
            <a:srgbClr val="CAD0D2"/>
          </a:solidFill>
        </p:spPr>
        <p:txBody>
          <a:bodyPr wrap="square" lIns="0" tIns="0" rIns="0" bIns="0" rtlCol="0"/>
          <a:lstStyle/>
          <a:p>
            <a:endParaRPr sz="1092" b="0" i="0" dirty="0">
              <a:solidFill>
                <a:srgbClr val="CAD0D2"/>
              </a:solidFill>
              <a:latin typeface="Calibre" panose="020B0503030202060203" pitchFamily="34" charset="77"/>
            </a:endParaRPr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FB813681-E3D6-4A56-B77D-11D49DBDAAD1}"/>
              </a:ext>
            </a:extLst>
          </p:cNvPr>
          <p:cNvSpPr/>
          <p:nvPr/>
        </p:nvSpPr>
        <p:spPr>
          <a:xfrm flipH="1" flipV="1">
            <a:off x="504470" y="2665823"/>
            <a:ext cx="922338" cy="710790"/>
          </a:xfrm>
          <a:custGeom>
            <a:avLst/>
            <a:gdLst/>
            <a:ahLst/>
            <a:cxnLst/>
            <a:rect l="l" t="t" r="r" b="b"/>
            <a:pathLst>
              <a:path w="1135380" h="875029">
                <a:moveTo>
                  <a:pt x="1112114" y="459169"/>
                </a:moveTo>
                <a:lnTo>
                  <a:pt x="939992" y="459169"/>
                </a:lnTo>
                <a:lnTo>
                  <a:pt x="937584" y="491157"/>
                </a:lnTo>
                <a:lnTo>
                  <a:pt x="930176" y="525196"/>
                </a:lnTo>
                <a:lnTo>
                  <a:pt x="899272" y="596456"/>
                </a:lnTo>
                <a:lnTo>
                  <a:pt x="875228" y="632194"/>
                </a:lnTo>
                <a:lnTo>
                  <a:pt x="845091" y="667014"/>
                </a:lnTo>
                <a:lnTo>
                  <a:pt x="808588" y="700174"/>
                </a:lnTo>
                <a:lnTo>
                  <a:pt x="765446" y="730933"/>
                </a:lnTo>
                <a:lnTo>
                  <a:pt x="715390" y="758548"/>
                </a:lnTo>
                <a:lnTo>
                  <a:pt x="658149" y="782277"/>
                </a:lnTo>
                <a:lnTo>
                  <a:pt x="593447" y="801378"/>
                </a:lnTo>
                <a:lnTo>
                  <a:pt x="610777" y="875020"/>
                </a:lnTo>
                <a:lnTo>
                  <a:pt x="662460" y="865225"/>
                </a:lnTo>
                <a:lnTo>
                  <a:pt x="712036" y="851851"/>
                </a:lnTo>
                <a:lnTo>
                  <a:pt x="759401" y="835090"/>
                </a:lnTo>
                <a:lnTo>
                  <a:pt x="804453" y="815134"/>
                </a:lnTo>
                <a:lnTo>
                  <a:pt x="847089" y="792175"/>
                </a:lnTo>
                <a:lnTo>
                  <a:pt x="887208" y="766404"/>
                </a:lnTo>
                <a:lnTo>
                  <a:pt x="924706" y="738012"/>
                </a:lnTo>
                <a:lnTo>
                  <a:pt x="959481" y="707191"/>
                </a:lnTo>
                <a:lnTo>
                  <a:pt x="991430" y="674133"/>
                </a:lnTo>
                <a:lnTo>
                  <a:pt x="1020452" y="639030"/>
                </a:lnTo>
                <a:lnTo>
                  <a:pt x="1046443" y="602073"/>
                </a:lnTo>
                <a:lnTo>
                  <a:pt x="1069301" y="563454"/>
                </a:lnTo>
                <a:lnTo>
                  <a:pt x="1088923" y="523364"/>
                </a:lnTo>
                <a:lnTo>
                  <a:pt x="1105208" y="481995"/>
                </a:lnTo>
                <a:lnTo>
                  <a:pt x="1112114" y="459169"/>
                </a:lnTo>
                <a:close/>
              </a:path>
              <a:path w="1135380" h="875029">
                <a:moveTo>
                  <a:pt x="875020" y="0"/>
                </a:moveTo>
                <a:lnTo>
                  <a:pt x="831761" y="4534"/>
                </a:lnTo>
                <a:lnTo>
                  <a:pt x="790481" y="17597"/>
                </a:lnTo>
                <a:lnTo>
                  <a:pt x="752348" y="38376"/>
                </a:lnTo>
                <a:lnTo>
                  <a:pt x="718530" y="66059"/>
                </a:lnTo>
                <a:lnTo>
                  <a:pt x="690195" y="99833"/>
                </a:lnTo>
                <a:lnTo>
                  <a:pt x="668509" y="138887"/>
                </a:lnTo>
                <a:lnTo>
                  <a:pt x="654642" y="182408"/>
                </a:lnTo>
                <a:lnTo>
                  <a:pt x="649760" y="229584"/>
                </a:lnTo>
                <a:lnTo>
                  <a:pt x="654144" y="277883"/>
                </a:lnTo>
                <a:lnTo>
                  <a:pt x="666637" y="321244"/>
                </a:lnTo>
                <a:lnTo>
                  <a:pt x="686252" y="359407"/>
                </a:lnTo>
                <a:lnTo>
                  <a:pt x="712001" y="392112"/>
                </a:lnTo>
                <a:lnTo>
                  <a:pt x="742896" y="419099"/>
                </a:lnTo>
                <a:lnTo>
                  <a:pt x="777949" y="440109"/>
                </a:lnTo>
                <a:lnTo>
                  <a:pt x="816173" y="454880"/>
                </a:lnTo>
                <a:lnTo>
                  <a:pt x="856580" y="463154"/>
                </a:lnTo>
                <a:lnTo>
                  <a:pt x="898182" y="464670"/>
                </a:lnTo>
                <a:lnTo>
                  <a:pt x="939992" y="459169"/>
                </a:lnTo>
                <a:lnTo>
                  <a:pt x="1112114" y="459169"/>
                </a:lnTo>
                <a:lnTo>
                  <a:pt x="1118052" y="439538"/>
                </a:lnTo>
                <a:lnTo>
                  <a:pt x="1127354" y="396186"/>
                </a:lnTo>
                <a:lnTo>
                  <a:pt x="1133010" y="352130"/>
                </a:lnTo>
                <a:lnTo>
                  <a:pt x="1134918" y="307561"/>
                </a:lnTo>
                <a:lnTo>
                  <a:pt x="1131617" y="248422"/>
                </a:lnTo>
                <a:lnTo>
                  <a:pt x="1122027" y="195729"/>
                </a:lnTo>
                <a:lnTo>
                  <a:pt x="1106614" y="149430"/>
                </a:lnTo>
                <a:lnTo>
                  <a:pt x="1085848" y="109473"/>
                </a:lnTo>
                <a:lnTo>
                  <a:pt x="1060196" y="75806"/>
                </a:lnTo>
                <a:lnTo>
                  <a:pt x="1030126" y="48377"/>
                </a:lnTo>
                <a:lnTo>
                  <a:pt x="996105" y="27134"/>
                </a:lnTo>
                <a:lnTo>
                  <a:pt x="958602" y="12025"/>
                </a:lnTo>
                <a:lnTo>
                  <a:pt x="918084" y="2997"/>
                </a:lnTo>
                <a:lnTo>
                  <a:pt x="875020" y="0"/>
                </a:lnTo>
                <a:close/>
              </a:path>
              <a:path w="1135380" h="875029">
                <a:moveTo>
                  <a:pt x="518666" y="459169"/>
                </a:moveTo>
                <a:lnTo>
                  <a:pt x="346544" y="459169"/>
                </a:lnTo>
                <a:lnTo>
                  <a:pt x="344135" y="491157"/>
                </a:lnTo>
                <a:lnTo>
                  <a:pt x="336728" y="525196"/>
                </a:lnTo>
                <a:lnTo>
                  <a:pt x="305821" y="596456"/>
                </a:lnTo>
                <a:lnTo>
                  <a:pt x="281776" y="632194"/>
                </a:lnTo>
                <a:lnTo>
                  <a:pt x="251639" y="667014"/>
                </a:lnTo>
                <a:lnTo>
                  <a:pt x="215135" y="700174"/>
                </a:lnTo>
                <a:lnTo>
                  <a:pt x="171993" y="730933"/>
                </a:lnTo>
                <a:lnTo>
                  <a:pt x="121939" y="758548"/>
                </a:lnTo>
                <a:lnTo>
                  <a:pt x="64699" y="782277"/>
                </a:lnTo>
                <a:lnTo>
                  <a:pt x="0" y="801378"/>
                </a:lnTo>
                <a:lnTo>
                  <a:pt x="17329" y="875020"/>
                </a:lnTo>
                <a:lnTo>
                  <a:pt x="69012" y="865225"/>
                </a:lnTo>
                <a:lnTo>
                  <a:pt x="118588" y="851851"/>
                </a:lnTo>
                <a:lnTo>
                  <a:pt x="165953" y="835090"/>
                </a:lnTo>
                <a:lnTo>
                  <a:pt x="211005" y="815134"/>
                </a:lnTo>
                <a:lnTo>
                  <a:pt x="253641" y="792175"/>
                </a:lnTo>
                <a:lnTo>
                  <a:pt x="293760" y="766404"/>
                </a:lnTo>
                <a:lnTo>
                  <a:pt x="331258" y="738012"/>
                </a:lnTo>
                <a:lnTo>
                  <a:pt x="366033" y="707191"/>
                </a:lnTo>
                <a:lnTo>
                  <a:pt x="397982" y="674133"/>
                </a:lnTo>
                <a:lnTo>
                  <a:pt x="427004" y="639030"/>
                </a:lnTo>
                <a:lnTo>
                  <a:pt x="452995" y="602073"/>
                </a:lnTo>
                <a:lnTo>
                  <a:pt x="475853" y="563454"/>
                </a:lnTo>
                <a:lnTo>
                  <a:pt x="495475" y="523364"/>
                </a:lnTo>
                <a:lnTo>
                  <a:pt x="511760" y="481995"/>
                </a:lnTo>
                <a:lnTo>
                  <a:pt x="518666" y="459169"/>
                </a:lnTo>
                <a:close/>
              </a:path>
              <a:path w="1135380" h="875029">
                <a:moveTo>
                  <a:pt x="281562" y="0"/>
                </a:moveTo>
                <a:lnTo>
                  <a:pt x="238303" y="4534"/>
                </a:lnTo>
                <a:lnTo>
                  <a:pt x="197024" y="17597"/>
                </a:lnTo>
                <a:lnTo>
                  <a:pt x="158893" y="38376"/>
                </a:lnTo>
                <a:lnTo>
                  <a:pt x="125077" y="66059"/>
                </a:lnTo>
                <a:lnTo>
                  <a:pt x="96743" y="99833"/>
                </a:lnTo>
                <a:lnTo>
                  <a:pt x="75060" y="138887"/>
                </a:lnTo>
                <a:lnTo>
                  <a:pt x="61193" y="182408"/>
                </a:lnTo>
                <a:lnTo>
                  <a:pt x="56312" y="229584"/>
                </a:lnTo>
                <a:lnTo>
                  <a:pt x="60696" y="277883"/>
                </a:lnTo>
                <a:lnTo>
                  <a:pt x="73188" y="321244"/>
                </a:lnTo>
                <a:lnTo>
                  <a:pt x="92802" y="359407"/>
                </a:lnTo>
                <a:lnTo>
                  <a:pt x="118550" y="392112"/>
                </a:lnTo>
                <a:lnTo>
                  <a:pt x="149444" y="419099"/>
                </a:lnTo>
                <a:lnTo>
                  <a:pt x="184497" y="440109"/>
                </a:lnTo>
                <a:lnTo>
                  <a:pt x="222721" y="454880"/>
                </a:lnTo>
                <a:lnTo>
                  <a:pt x="263128" y="463154"/>
                </a:lnTo>
                <a:lnTo>
                  <a:pt x="304732" y="464670"/>
                </a:lnTo>
                <a:lnTo>
                  <a:pt x="346544" y="459169"/>
                </a:lnTo>
                <a:lnTo>
                  <a:pt x="518666" y="459169"/>
                </a:lnTo>
                <a:lnTo>
                  <a:pt x="524604" y="439538"/>
                </a:lnTo>
                <a:lnTo>
                  <a:pt x="533906" y="396186"/>
                </a:lnTo>
                <a:lnTo>
                  <a:pt x="539562" y="352130"/>
                </a:lnTo>
                <a:lnTo>
                  <a:pt x="541470" y="307561"/>
                </a:lnTo>
                <a:lnTo>
                  <a:pt x="538169" y="248422"/>
                </a:lnTo>
                <a:lnTo>
                  <a:pt x="528579" y="195729"/>
                </a:lnTo>
                <a:lnTo>
                  <a:pt x="513166" y="149430"/>
                </a:lnTo>
                <a:lnTo>
                  <a:pt x="492400" y="109473"/>
                </a:lnTo>
                <a:lnTo>
                  <a:pt x="466747" y="75806"/>
                </a:lnTo>
                <a:lnTo>
                  <a:pt x="436676" y="48377"/>
                </a:lnTo>
                <a:lnTo>
                  <a:pt x="402654" y="27134"/>
                </a:lnTo>
                <a:lnTo>
                  <a:pt x="365149" y="12025"/>
                </a:lnTo>
                <a:lnTo>
                  <a:pt x="324629" y="2997"/>
                </a:lnTo>
                <a:lnTo>
                  <a:pt x="281562" y="0"/>
                </a:lnTo>
                <a:close/>
              </a:path>
            </a:pathLst>
          </a:custGeom>
          <a:solidFill>
            <a:srgbClr val="CAD0D2"/>
          </a:solidFill>
        </p:spPr>
        <p:txBody>
          <a:bodyPr wrap="square" lIns="0" tIns="0" rIns="0" bIns="0" rtlCol="0"/>
          <a:lstStyle/>
          <a:p>
            <a:endParaRPr sz="1092" b="0" i="0" dirty="0">
              <a:solidFill>
                <a:srgbClr val="CAD0D2"/>
              </a:solidFill>
              <a:latin typeface="Calibre" panose="020B0503030202060203" pitchFamily="34" charset="77"/>
            </a:endParaRP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EF7AD529-2E17-459A-A518-F7E536FD6E90}"/>
              </a:ext>
            </a:extLst>
          </p:cNvPr>
          <p:cNvSpPr/>
          <p:nvPr/>
        </p:nvSpPr>
        <p:spPr>
          <a:xfrm>
            <a:off x="10756900" y="2665823"/>
            <a:ext cx="922338" cy="710790"/>
          </a:xfrm>
          <a:custGeom>
            <a:avLst/>
            <a:gdLst/>
            <a:ahLst/>
            <a:cxnLst/>
            <a:rect l="l" t="t" r="r" b="b"/>
            <a:pathLst>
              <a:path w="1135380" h="875029">
                <a:moveTo>
                  <a:pt x="1112114" y="459169"/>
                </a:moveTo>
                <a:lnTo>
                  <a:pt x="939992" y="459169"/>
                </a:lnTo>
                <a:lnTo>
                  <a:pt x="937584" y="491157"/>
                </a:lnTo>
                <a:lnTo>
                  <a:pt x="930176" y="525196"/>
                </a:lnTo>
                <a:lnTo>
                  <a:pt x="899272" y="596456"/>
                </a:lnTo>
                <a:lnTo>
                  <a:pt x="875228" y="632194"/>
                </a:lnTo>
                <a:lnTo>
                  <a:pt x="845091" y="667014"/>
                </a:lnTo>
                <a:lnTo>
                  <a:pt x="808588" y="700174"/>
                </a:lnTo>
                <a:lnTo>
                  <a:pt x="765446" y="730933"/>
                </a:lnTo>
                <a:lnTo>
                  <a:pt x="715390" y="758548"/>
                </a:lnTo>
                <a:lnTo>
                  <a:pt x="658149" y="782277"/>
                </a:lnTo>
                <a:lnTo>
                  <a:pt x="593447" y="801378"/>
                </a:lnTo>
                <a:lnTo>
                  <a:pt x="610777" y="875020"/>
                </a:lnTo>
                <a:lnTo>
                  <a:pt x="662460" y="865225"/>
                </a:lnTo>
                <a:lnTo>
                  <a:pt x="712036" y="851851"/>
                </a:lnTo>
                <a:lnTo>
                  <a:pt x="759401" y="835090"/>
                </a:lnTo>
                <a:lnTo>
                  <a:pt x="804453" y="815134"/>
                </a:lnTo>
                <a:lnTo>
                  <a:pt x="847089" y="792175"/>
                </a:lnTo>
                <a:lnTo>
                  <a:pt x="887208" y="766404"/>
                </a:lnTo>
                <a:lnTo>
                  <a:pt x="924706" y="738012"/>
                </a:lnTo>
                <a:lnTo>
                  <a:pt x="959481" y="707191"/>
                </a:lnTo>
                <a:lnTo>
                  <a:pt x="991430" y="674133"/>
                </a:lnTo>
                <a:lnTo>
                  <a:pt x="1020452" y="639030"/>
                </a:lnTo>
                <a:lnTo>
                  <a:pt x="1046443" y="602073"/>
                </a:lnTo>
                <a:lnTo>
                  <a:pt x="1069301" y="563454"/>
                </a:lnTo>
                <a:lnTo>
                  <a:pt x="1088923" y="523364"/>
                </a:lnTo>
                <a:lnTo>
                  <a:pt x="1105208" y="481995"/>
                </a:lnTo>
                <a:lnTo>
                  <a:pt x="1112114" y="459169"/>
                </a:lnTo>
                <a:close/>
              </a:path>
              <a:path w="1135380" h="875029">
                <a:moveTo>
                  <a:pt x="875020" y="0"/>
                </a:moveTo>
                <a:lnTo>
                  <a:pt x="831761" y="4534"/>
                </a:lnTo>
                <a:lnTo>
                  <a:pt x="790481" y="17597"/>
                </a:lnTo>
                <a:lnTo>
                  <a:pt x="752348" y="38376"/>
                </a:lnTo>
                <a:lnTo>
                  <a:pt x="718530" y="66059"/>
                </a:lnTo>
                <a:lnTo>
                  <a:pt x="690195" y="99833"/>
                </a:lnTo>
                <a:lnTo>
                  <a:pt x="668509" y="138887"/>
                </a:lnTo>
                <a:lnTo>
                  <a:pt x="654642" y="182408"/>
                </a:lnTo>
                <a:lnTo>
                  <a:pt x="649760" y="229584"/>
                </a:lnTo>
                <a:lnTo>
                  <a:pt x="654144" y="277883"/>
                </a:lnTo>
                <a:lnTo>
                  <a:pt x="666637" y="321244"/>
                </a:lnTo>
                <a:lnTo>
                  <a:pt x="686252" y="359407"/>
                </a:lnTo>
                <a:lnTo>
                  <a:pt x="712001" y="392112"/>
                </a:lnTo>
                <a:lnTo>
                  <a:pt x="742896" y="419099"/>
                </a:lnTo>
                <a:lnTo>
                  <a:pt x="777949" y="440109"/>
                </a:lnTo>
                <a:lnTo>
                  <a:pt x="816173" y="454880"/>
                </a:lnTo>
                <a:lnTo>
                  <a:pt x="856580" y="463154"/>
                </a:lnTo>
                <a:lnTo>
                  <a:pt x="898182" y="464670"/>
                </a:lnTo>
                <a:lnTo>
                  <a:pt x="939992" y="459169"/>
                </a:lnTo>
                <a:lnTo>
                  <a:pt x="1112114" y="459169"/>
                </a:lnTo>
                <a:lnTo>
                  <a:pt x="1118052" y="439538"/>
                </a:lnTo>
                <a:lnTo>
                  <a:pt x="1127354" y="396186"/>
                </a:lnTo>
                <a:lnTo>
                  <a:pt x="1133010" y="352130"/>
                </a:lnTo>
                <a:lnTo>
                  <a:pt x="1134918" y="307561"/>
                </a:lnTo>
                <a:lnTo>
                  <a:pt x="1131617" y="248422"/>
                </a:lnTo>
                <a:lnTo>
                  <a:pt x="1122027" y="195729"/>
                </a:lnTo>
                <a:lnTo>
                  <a:pt x="1106614" y="149430"/>
                </a:lnTo>
                <a:lnTo>
                  <a:pt x="1085848" y="109473"/>
                </a:lnTo>
                <a:lnTo>
                  <a:pt x="1060196" y="75806"/>
                </a:lnTo>
                <a:lnTo>
                  <a:pt x="1030126" y="48377"/>
                </a:lnTo>
                <a:lnTo>
                  <a:pt x="996105" y="27134"/>
                </a:lnTo>
                <a:lnTo>
                  <a:pt x="958602" y="12025"/>
                </a:lnTo>
                <a:lnTo>
                  <a:pt x="918084" y="2997"/>
                </a:lnTo>
                <a:lnTo>
                  <a:pt x="875020" y="0"/>
                </a:lnTo>
                <a:close/>
              </a:path>
              <a:path w="1135380" h="875029">
                <a:moveTo>
                  <a:pt x="518666" y="459169"/>
                </a:moveTo>
                <a:lnTo>
                  <a:pt x="346544" y="459169"/>
                </a:lnTo>
                <a:lnTo>
                  <a:pt x="344135" y="491157"/>
                </a:lnTo>
                <a:lnTo>
                  <a:pt x="336728" y="525196"/>
                </a:lnTo>
                <a:lnTo>
                  <a:pt x="305821" y="596456"/>
                </a:lnTo>
                <a:lnTo>
                  <a:pt x="281776" y="632194"/>
                </a:lnTo>
                <a:lnTo>
                  <a:pt x="251639" y="667014"/>
                </a:lnTo>
                <a:lnTo>
                  <a:pt x="215135" y="700174"/>
                </a:lnTo>
                <a:lnTo>
                  <a:pt x="171993" y="730933"/>
                </a:lnTo>
                <a:lnTo>
                  <a:pt x="121939" y="758548"/>
                </a:lnTo>
                <a:lnTo>
                  <a:pt x="64699" y="782277"/>
                </a:lnTo>
                <a:lnTo>
                  <a:pt x="0" y="801378"/>
                </a:lnTo>
                <a:lnTo>
                  <a:pt x="17329" y="875020"/>
                </a:lnTo>
                <a:lnTo>
                  <a:pt x="69012" y="865225"/>
                </a:lnTo>
                <a:lnTo>
                  <a:pt x="118588" y="851851"/>
                </a:lnTo>
                <a:lnTo>
                  <a:pt x="165953" y="835090"/>
                </a:lnTo>
                <a:lnTo>
                  <a:pt x="211005" y="815134"/>
                </a:lnTo>
                <a:lnTo>
                  <a:pt x="253641" y="792175"/>
                </a:lnTo>
                <a:lnTo>
                  <a:pt x="293760" y="766404"/>
                </a:lnTo>
                <a:lnTo>
                  <a:pt x="331258" y="738012"/>
                </a:lnTo>
                <a:lnTo>
                  <a:pt x="366033" y="707191"/>
                </a:lnTo>
                <a:lnTo>
                  <a:pt x="397982" y="674133"/>
                </a:lnTo>
                <a:lnTo>
                  <a:pt x="427004" y="639030"/>
                </a:lnTo>
                <a:lnTo>
                  <a:pt x="452995" y="602073"/>
                </a:lnTo>
                <a:lnTo>
                  <a:pt x="475853" y="563454"/>
                </a:lnTo>
                <a:lnTo>
                  <a:pt x="495475" y="523364"/>
                </a:lnTo>
                <a:lnTo>
                  <a:pt x="511760" y="481995"/>
                </a:lnTo>
                <a:lnTo>
                  <a:pt x="518666" y="459169"/>
                </a:lnTo>
                <a:close/>
              </a:path>
              <a:path w="1135380" h="875029">
                <a:moveTo>
                  <a:pt x="281562" y="0"/>
                </a:moveTo>
                <a:lnTo>
                  <a:pt x="238303" y="4534"/>
                </a:lnTo>
                <a:lnTo>
                  <a:pt x="197024" y="17597"/>
                </a:lnTo>
                <a:lnTo>
                  <a:pt x="158893" y="38376"/>
                </a:lnTo>
                <a:lnTo>
                  <a:pt x="125077" y="66059"/>
                </a:lnTo>
                <a:lnTo>
                  <a:pt x="96743" y="99833"/>
                </a:lnTo>
                <a:lnTo>
                  <a:pt x="75060" y="138887"/>
                </a:lnTo>
                <a:lnTo>
                  <a:pt x="61193" y="182408"/>
                </a:lnTo>
                <a:lnTo>
                  <a:pt x="56312" y="229584"/>
                </a:lnTo>
                <a:lnTo>
                  <a:pt x="60696" y="277883"/>
                </a:lnTo>
                <a:lnTo>
                  <a:pt x="73188" y="321244"/>
                </a:lnTo>
                <a:lnTo>
                  <a:pt x="92802" y="359407"/>
                </a:lnTo>
                <a:lnTo>
                  <a:pt x="118550" y="392112"/>
                </a:lnTo>
                <a:lnTo>
                  <a:pt x="149444" y="419099"/>
                </a:lnTo>
                <a:lnTo>
                  <a:pt x="184497" y="440109"/>
                </a:lnTo>
                <a:lnTo>
                  <a:pt x="222721" y="454880"/>
                </a:lnTo>
                <a:lnTo>
                  <a:pt x="263128" y="463154"/>
                </a:lnTo>
                <a:lnTo>
                  <a:pt x="304732" y="464670"/>
                </a:lnTo>
                <a:lnTo>
                  <a:pt x="346544" y="459169"/>
                </a:lnTo>
                <a:lnTo>
                  <a:pt x="518666" y="459169"/>
                </a:lnTo>
                <a:lnTo>
                  <a:pt x="524604" y="439538"/>
                </a:lnTo>
                <a:lnTo>
                  <a:pt x="533906" y="396186"/>
                </a:lnTo>
                <a:lnTo>
                  <a:pt x="539562" y="352130"/>
                </a:lnTo>
                <a:lnTo>
                  <a:pt x="541470" y="307561"/>
                </a:lnTo>
                <a:lnTo>
                  <a:pt x="538169" y="248422"/>
                </a:lnTo>
                <a:lnTo>
                  <a:pt x="528579" y="195729"/>
                </a:lnTo>
                <a:lnTo>
                  <a:pt x="513166" y="149430"/>
                </a:lnTo>
                <a:lnTo>
                  <a:pt x="492400" y="109473"/>
                </a:lnTo>
                <a:lnTo>
                  <a:pt x="466747" y="75806"/>
                </a:lnTo>
                <a:lnTo>
                  <a:pt x="436676" y="48377"/>
                </a:lnTo>
                <a:lnTo>
                  <a:pt x="402654" y="27134"/>
                </a:lnTo>
                <a:lnTo>
                  <a:pt x="365149" y="12025"/>
                </a:lnTo>
                <a:lnTo>
                  <a:pt x="324629" y="2997"/>
                </a:lnTo>
                <a:lnTo>
                  <a:pt x="281562" y="0"/>
                </a:lnTo>
                <a:close/>
              </a:path>
            </a:pathLst>
          </a:custGeom>
          <a:solidFill>
            <a:srgbClr val="CAD0D2"/>
          </a:solidFill>
        </p:spPr>
        <p:txBody>
          <a:bodyPr wrap="square" lIns="0" tIns="0" rIns="0" bIns="0" rtlCol="0"/>
          <a:lstStyle/>
          <a:p>
            <a:endParaRPr sz="1092" b="0" i="0" dirty="0">
              <a:solidFill>
                <a:srgbClr val="CAD0D2"/>
              </a:solidFill>
              <a:latin typeface="Calibre" panose="020B0503030202060203" pitchFamily="34" charset="77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A836EC68-B0EA-42E5-A306-7FCE97C078A6}"/>
              </a:ext>
            </a:extLst>
          </p:cNvPr>
          <p:cNvSpPr/>
          <p:nvPr/>
        </p:nvSpPr>
        <p:spPr>
          <a:xfrm flipH="1" flipV="1">
            <a:off x="504470" y="2665823"/>
            <a:ext cx="922338" cy="710790"/>
          </a:xfrm>
          <a:custGeom>
            <a:avLst/>
            <a:gdLst/>
            <a:ahLst/>
            <a:cxnLst/>
            <a:rect l="l" t="t" r="r" b="b"/>
            <a:pathLst>
              <a:path w="1135380" h="875029">
                <a:moveTo>
                  <a:pt x="1112114" y="459169"/>
                </a:moveTo>
                <a:lnTo>
                  <a:pt x="939992" y="459169"/>
                </a:lnTo>
                <a:lnTo>
                  <a:pt x="937584" y="491157"/>
                </a:lnTo>
                <a:lnTo>
                  <a:pt x="930176" y="525196"/>
                </a:lnTo>
                <a:lnTo>
                  <a:pt x="899272" y="596456"/>
                </a:lnTo>
                <a:lnTo>
                  <a:pt x="875228" y="632194"/>
                </a:lnTo>
                <a:lnTo>
                  <a:pt x="845091" y="667014"/>
                </a:lnTo>
                <a:lnTo>
                  <a:pt x="808588" y="700174"/>
                </a:lnTo>
                <a:lnTo>
                  <a:pt x="765446" y="730933"/>
                </a:lnTo>
                <a:lnTo>
                  <a:pt x="715390" y="758548"/>
                </a:lnTo>
                <a:lnTo>
                  <a:pt x="658149" y="782277"/>
                </a:lnTo>
                <a:lnTo>
                  <a:pt x="593447" y="801378"/>
                </a:lnTo>
                <a:lnTo>
                  <a:pt x="610777" y="875020"/>
                </a:lnTo>
                <a:lnTo>
                  <a:pt x="662460" y="865225"/>
                </a:lnTo>
                <a:lnTo>
                  <a:pt x="712036" y="851851"/>
                </a:lnTo>
                <a:lnTo>
                  <a:pt x="759401" y="835090"/>
                </a:lnTo>
                <a:lnTo>
                  <a:pt x="804453" y="815134"/>
                </a:lnTo>
                <a:lnTo>
                  <a:pt x="847089" y="792175"/>
                </a:lnTo>
                <a:lnTo>
                  <a:pt x="887208" y="766404"/>
                </a:lnTo>
                <a:lnTo>
                  <a:pt x="924706" y="738012"/>
                </a:lnTo>
                <a:lnTo>
                  <a:pt x="959481" y="707191"/>
                </a:lnTo>
                <a:lnTo>
                  <a:pt x="991430" y="674133"/>
                </a:lnTo>
                <a:lnTo>
                  <a:pt x="1020452" y="639030"/>
                </a:lnTo>
                <a:lnTo>
                  <a:pt x="1046443" y="602073"/>
                </a:lnTo>
                <a:lnTo>
                  <a:pt x="1069301" y="563454"/>
                </a:lnTo>
                <a:lnTo>
                  <a:pt x="1088923" y="523364"/>
                </a:lnTo>
                <a:lnTo>
                  <a:pt x="1105208" y="481995"/>
                </a:lnTo>
                <a:lnTo>
                  <a:pt x="1112114" y="459169"/>
                </a:lnTo>
                <a:close/>
              </a:path>
              <a:path w="1135380" h="875029">
                <a:moveTo>
                  <a:pt x="875020" y="0"/>
                </a:moveTo>
                <a:lnTo>
                  <a:pt x="831761" y="4534"/>
                </a:lnTo>
                <a:lnTo>
                  <a:pt x="790481" y="17597"/>
                </a:lnTo>
                <a:lnTo>
                  <a:pt x="752348" y="38376"/>
                </a:lnTo>
                <a:lnTo>
                  <a:pt x="718530" y="66059"/>
                </a:lnTo>
                <a:lnTo>
                  <a:pt x="690195" y="99833"/>
                </a:lnTo>
                <a:lnTo>
                  <a:pt x="668509" y="138887"/>
                </a:lnTo>
                <a:lnTo>
                  <a:pt x="654642" y="182408"/>
                </a:lnTo>
                <a:lnTo>
                  <a:pt x="649760" y="229584"/>
                </a:lnTo>
                <a:lnTo>
                  <a:pt x="654144" y="277883"/>
                </a:lnTo>
                <a:lnTo>
                  <a:pt x="666637" y="321244"/>
                </a:lnTo>
                <a:lnTo>
                  <a:pt x="686252" y="359407"/>
                </a:lnTo>
                <a:lnTo>
                  <a:pt x="712001" y="392112"/>
                </a:lnTo>
                <a:lnTo>
                  <a:pt x="742896" y="419099"/>
                </a:lnTo>
                <a:lnTo>
                  <a:pt x="777949" y="440109"/>
                </a:lnTo>
                <a:lnTo>
                  <a:pt x="816173" y="454880"/>
                </a:lnTo>
                <a:lnTo>
                  <a:pt x="856580" y="463154"/>
                </a:lnTo>
                <a:lnTo>
                  <a:pt x="898182" y="464670"/>
                </a:lnTo>
                <a:lnTo>
                  <a:pt x="939992" y="459169"/>
                </a:lnTo>
                <a:lnTo>
                  <a:pt x="1112114" y="459169"/>
                </a:lnTo>
                <a:lnTo>
                  <a:pt x="1118052" y="439538"/>
                </a:lnTo>
                <a:lnTo>
                  <a:pt x="1127354" y="396186"/>
                </a:lnTo>
                <a:lnTo>
                  <a:pt x="1133010" y="352130"/>
                </a:lnTo>
                <a:lnTo>
                  <a:pt x="1134918" y="307561"/>
                </a:lnTo>
                <a:lnTo>
                  <a:pt x="1131617" y="248422"/>
                </a:lnTo>
                <a:lnTo>
                  <a:pt x="1122027" y="195729"/>
                </a:lnTo>
                <a:lnTo>
                  <a:pt x="1106614" y="149430"/>
                </a:lnTo>
                <a:lnTo>
                  <a:pt x="1085848" y="109473"/>
                </a:lnTo>
                <a:lnTo>
                  <a:pt x="1060196" y="75806"/>
                </a:lnTo>
                <a:lnTo>
                  <a:pt x="1030126" y="48377"/>
                </a:lnTo>
                <a:lnTo>
                  <a:pt x="996105" y="27134"/>
                </a:lnTo>
                <a:lnTo>
                  <a:pt x="958602" y="12025"/>
                </a:lnTo>
                <a:lnTo>
                  <a:pt x="918084" y="2997"/>
                </a:lnTo>
                <a:lnTo>
                  <a:pt x="875020" y="0"/>
                </a:lnTo>
                <a:close/>
              </a:path>
              <a:path w="1135380" h="875029">
                <a:moveTo>
                  <a:pt x="518666" y="459169"/>
                </a:moveTo>
                <a:lnTo>
                  <a:pt x="346544" y="459169"/>
                </a:lnTo>
                <a:lnTo>
                  <a:pt x="344135" y="491157"/>
                </a:lnTo>
                <a:lnTo>
                  <a:pt x="336728" y="525196"/>
                </a:lnTo>
                <a:lnTo>
                  <a:pt x="305821" y="596456"/>
                </a:lnTo>
                <a:lnTo>
                  <a:pt x="281776" y="632194"/>
                </a:lnTo>
                <a:lnTo>
                  <a:pt x="251639" y="667014"/>
                </a:lnTo>
                <a:lnTo>
                  <a:pt x="215135" y="700174"/>
                </a:lnTo>
                <a:lnTo>
                  <a:pt x="171993" y="730933"/>
                </a:lnTo>
                <a:lnTo>
                  <a:pt x="121939" y="758548"/>
                </a:lnTo>
                <a:lnTo>
                  <a:pt x="64699" y="782277"/>
                </a:lnTo>
                <a:lnTo>
                  <a:pt x="0" y="801378"/>
                </a:lnTo>
                <a:lnTo>
                  <a:pt x="17329" y="875020"/>
                </a:lnTo>
                <a:lnTo>
                  <a:pt x="69012" y="865225"/>
                </a:lnTo>
                <a:lnTo>
                  <a:pt x="118588" y="851851"/>
                </a:lnTo>
                <a:lnTo>
                  <a:pt x="165953" y="835090"/>
                </a:lnTo>
                <a:lnTo>
                  <a:pt x="211005" y="815134"/>
                </a:lnTo>
                <a:lnTo>
                  <a:pt x="253641" y="792175"/>
                </a:lnTo>
                <a:lnTo>
                  <a:pt x="293760" y="766404"/>
                </a:lnTo>
                <a:lnTo>
                  <a:pt x="331258" y="738012"/>
                </a:lnTo>
                <a:lnTo>
                  <a:pt x="366033" y="707191"/>
                </a:lnTo>
                <a:lnTo>
                  <a:pt x="397982" y="674133"/>
                </a:lnTo>
                <a:lnTo>
                  <a:pt x="427004" y="639030"/>
                </a:lnTo>
                <a:lnTo>
                  <a:pt x="452995" y="602073"/>
                </a:lnTo>
                <a:lnTo>
                  <a:pt x="475853" y="563454"/>
                </a:lnTo>
                <a:lnTo>
                  <a:pt x="495475" y="523364"/>
                </a:lnTo>
                <a:lnTo>
                  <a:pt x="511760" y="481995"/>
                </a:lnTo>
                <a:lnTo>
                  <a:pt x="518666" y="459169"/>
                </a:lnTo>
                <a:close/>
              </a:path>
              <a:path w="1135380" h="875029">
                <a:moveTo>
                  <a:pt x="281562" y="0"/>
                </a:moveTo>
                <a:lnTo>
                  <a:pt x="238303" y="4534"/>
                </a:lnTo>
                <a:lnTo>
                  <a:pt x="197024" y="17597"/>
                </a:lnTo>
                <a:lnTo>
                  <a:pt x="158893" y="38376"/>
                </a:lnTo>
                <a:lnTo>
                  <a:pt x="125077" y="66059"/>
                </a:lnTo>
                <a:lnTo>
                  <a:pt x="96743" y="99833"/>
                </a:lnTo>
                <a:lnTo>
                  <a:pt x="75060" y="138887"/>
                </a:lnTo>
                <a:lnTo>
                  <a:pt x="61193" y="182408"/>
                </a:lnTo>
                <a:lnTo>
                  <a:pt x="56312" y="229584"/>
                </a:lnTo>
                <a:lnTo>
                  <a:pt x="60696" y="277883"/>
                </a:lnTo>
                <a:lnTo>
                  <a:pt x="73188" y="321244"/>
                </a:lnTo>
                <a:lnTo>
                  <a:pt x="92802" y="359407"/>
                </a:lnTo>
                <a:lnTo>
                  <a:pt x="118550" y="392112"/>
                </a:lnTo>
                <a:lnTo>
                  <a:pt x="149444" y="419099"/>
                </a:lnTo>
                <a:lnTo>
                  <a:pt x="184497" y="440109"/>
                </a:lnTo>
                <a:lnTo>
                  <a:pt x="222721" y="454880"/>
                </a:lnTo>
                <a:lnTo>
                  <a:pt x="263128" y="463154"/>
                </a:lnTo>
                <a:lnTo>
                  <a:pt x="304732" y="464670"/>
                </a:lnTo>
                <a:lnTo>
                  <a:pt x="346544" y="459169"/>
                </a:lnTo>
                <a:lnTo>
                  <a:pt x="518666" y="459169"/>
                </a:lnTo>
                <a:lnTo>
                  <a:pt x="524604" y="439538"/>
                </a:lnTo>
                <a:lnTo>
                  <a:pt x="533906" y="396186"/>
                </a:lnTo>
                <a:lnTo>
                  <a:pt x="539562" y="352130"/>
                </a:lnTo>
                <a:lnTo>
                  <a:pt x="541470" y="307561"/>
                </a:lnTo>
                <a:lnTo>
                  <a:pt x="538169" y="248422"/>
                </a:lnTo>
                <a:lnTo>
                  <a:pt x="528579" y="195729"/>
                </a:lnTo>
                <a:lnTo>
                  <a:pt x="513166" y="149430"/>
                </a:lnTo>
                <a:lnTo>
                  <a:pt x="492400" y="109473"/>
                </a:lnTo>
                <a:lnTo>
                  <a:pt x="466747" y="75806"/>
                </a:lnTo>
                <a:lnTo>
                  <a:pt x="436676" y="48377"/>
                </a:lnTo>
                <a:lnTo>
                  <a:pt x="402654" y="27134"/>
                </a:lnTo>
                <a:lnTo>
                  <a:pt x="365149" y="12025"/>
                </a:lnTo>
                <a:lnTo>
                  <a:pt x="324629" y="2997"/>
                </a:lnTo>
                <a:lnTo>
                  <a:pt x="281562" y="0"/>
                </a:lnTo>
                <a:close/>
              </a:path>
            </a:pathLst>
          </a:custGeom>
          <a:solidFill>
            <a:srgbClr val="CAD0D2"/>
          </a:solidFill>
        </p:spPr>
        <p:txBody>
          <a:bodyPr wrap="square" lIns="0" tIns="0" rIns="0" bIns="0" rtlCol="0"/>
          <a:lstStyle/>
          <a:p>
            <a:endParaRPr sz="1092" b="0" i="0" dirty="0">
              <a:solidFill>
                <a:srgbClr val="CAD0D2"/>
              </a:solidFill>
              <a:latin typeface="Calibre" panose="020B0503030202060203" pitchFamily="34" charset="77"/>
            </a:endParaRP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F836AC56-5990-4120-816A-004A5973D11E}"/>
              </a:ext>
            </a:extLst>
          </p:cNvPr>
          <p:cNvSpPr/>
          <p:nvPr userDrawn="1"/>
        </p:nvSpPr>
        <p:spPr>
          <a:xfrm>
            <a:off x="10756900" y="2665823"/>
            <a:ext cx="922338" cy="710790"/>
          </a:xfrm>
          <a:custGeom>
            <a:avLst/>
            <a:gdLst/>
            <a:ahLst/>
            <a:cxnLst/>
            <a:rect l="l" t="t" r="r" b="b"/>
            <a:pathLst>
              <a:path w="1135380" h="875029">
                <a:moveTo>
                  <a:pt x="1112114" y="459169"/>
                </a:moveTo>
                <a:lnTo>
                  <a:pt x="939992" y="459169"/>
                </a:lnTo>
                <a:lnTo>
                  <a:pt x="937584" y="491157"/>
                </a:lnTo>
                <a:lnTo>
                  <a:pt x="930176" y="525196"/>
                </a:lnTo>
                <a:lnTo>
                  <a:pt x="899272" y="596456"/>
                </a:lnTo>
                <a:lnTo>
                  <a:pt x="875228" y="632194"/>
                </a:lnTo>
                <a:lnTo>
                  <a:pt x="845091" y="667014"/>
                </a:lnTo>
                <a:lnTo>
                  <a:pt x="808588" y="700174"/>
                </a:lnTo>
                <a:lnTo>
                  <a:pt x="765446" y="730933"/>
                </a:lnTo>
                <a:lnTo>
                  <a:pt x="715390" y="758548"/>
                </a:lnTo>
                <a:lnTo>
                  <a:pt x="658149" y="782277"/>
                </a:lnTo>
                <a:lnTo>
                  <a:pt x="593447" y="801378"/>
                </a:lnTo>
                <a:lnTo>
                  <a:pt x="610777" y="875020"/>
                </a:lnTo>
                <a:lnTo>
                  <a:pt x="662460" y="865225"/>
                </a:lnTo>
                <a:lnTo>
                  <a:pt x="712036" y="851851"/>
                </a:lnTo>
                <a:lnTo>
                  <a:pt x="759401" y="835090"/>
                </a:lnTo>
                <a:lnTo>
                  <a:pt x="804453" y="815134"/>
                </a:lnTo>
                <a:lnTo>
                  <a:pt x="847089" y="792175"/>
                </a:lnTo>
                <a:lnTo>
                  <a:pt x="887208" y="766404"/>
                </a:lnTo>
                <a:lnTo>
                  <a:pt x="924706" y="738012"/>
                </a:lnTo>
                <a:lnTo>
                  <a:pt x="959481" y="707191"/>
                </a:lnTo>
                <a:lnTo>
                  <a:pt x="991430" y="674133"/>
                </a:lnTo>
                <a:lnTo>
                  <a:pt x="1020452" y="639030"/>
                </a:lnTo>
                <a:lnTo>
                  <a:pt x="1046443" y="602073"/>
                </a:lnTo>
                <a:lnTo>
                  <a:pt x="1069301" y="563454"/>
                </a:lnTo>
                <a:lnTo>
                  <a:pt x="1088923" y="523364"/>
                </a:lnTo>
                <a:lnTo>
                  <a:pt x="1105208" y="481995"/>
                </a:lnTo>
                <a:lnTo>
                  <a:pt x="1112114" y="459169"/>
                </a:lnTo>
                <a:close/>
              </a:path>
              <a:path w="1135380" h="875029">
                <a:moveTo>
                  <a:pt x="875020" y="0"/>
                </a:moveTo>
                <a:lnTo>
                  <a:pt x="831761" y="4534"/>
                </a:lnTo>
                <a:lnTo>
                  <a:pt x="790481" y="17597"/>
                </a:lnTo>
                <a:lnTo>
                  <a:pt x="752348" y="38376"/>
                </a:lnTo>
                <a:lnTo>
                  <a:pt x="718530" y="66059"/>
                </a:lnTo>
                <a:lnTo>
                  <a:pt x="690195" y="99833"/>
                </a:lnTo>
                <a:lnTo>
                  <a:pt x="668509" y="138887"/>
                </a:lnTo>
                <a:lnTo>
                  <a:pt x="654642" y="182408"/>
                </a:lnTo>
                <a:lnTo>
                  <a:pt x="649760" y="229584"/>
                </a:lnTo>
                <a:lnTo>
                  <a:pt x="654144" y="277883"/>
                </a:lnTo>
                <a:lnTo>
                  <a:pt x="666637" y="321244"/>
                </a:lnTo>
                <a:lnTo>
                  <a:pt x="686252" y="359407"/>
                </a:lnTo>
                <a:lnTo>
                  <a:pt x="712001" y="392112"/>
                </a:lnTo>
                <a:lnTo>
                  <a:pt x="742896" y="419099"/>
                </a:lnTo>
                <a:lnTo>
                  <a:pt x="777949" y="440109"/>
                </a:lnTo>
                <a:lnTo>
                  <a:pt x="816173" y="454880"/>
                </a:lnTo>
                <a:lnTo>
                  <a:pt x="856580" y="463154"/>
                </a:lnTo>
                <a:lnTo>
                  <a:pt x="898182" y="464670"/>
                </a:lnTo>
                <a:lnTo>
                  <a:pt x="939992" y="459169"/>
                </a:lnTo>
                <a:lnTo>
                  <a:pt x="1112114" y="459169"/>
                </a:lnTo>
                <a:lnTo>
                  <a:pt x="1118052" y="439538"/>
                </a:lnTo>
                <a:lnTo>
                  <a:pt x="1127354" y="396186"/>
                </a:lnTo>
                <a:lnTo>
                  <a:pt x="1133010" y="352130"/>
                </a:lnTo>
                <a:lnTo>
                  <a:pt x="1134918" y="307561"/>
                </a:lnTo>
                <a:lnTo>
                  <a:pt x="1131617" y="248422"/>
                </a:lnTo>
                <a:lnTo>
                  <a:pt x="1122027" y="195729"/>
                </a:lnTo>
                <a:lnTo>
                  <a:pt x="1106614" y="149430"/>
                </a:lnTo>
                <a:lnTo>
                  <a:pt x="1085848" y="109473"/>
                </a:lnTo>
                <a:lnTo>
                  <a:pt x="1060196" y="75806"/>
                </a:lnTo>
                <a:lnTo>
                  <a:pt x="1030126" y="48377"/>
                </a:lnTo>
                <a:lnTo>
                  <a:pt x="996105" y="27134"/>
                </a:lnTo>
                <a:lnTo>
                  <a:pt x="958602" y="12025"/>
                </a:lnTo>
                <a:lnTo>
                  <a:pt x="918084" y="2997"/>
                </a:lnTo>
                <a:lnTo>
                  <a:pt x="875020" y="0"/>
                </a:lnTo>
                <a:close/>
              </a:path>
              <a:path w="1135380" h="875029">
                <a:moveTo>
                  <a:pt x="518666" y="459169"/>
                </a:moveTo>
                <a:lnTo>
                  <a:pt x="346544" y="459169"/>
                </a:lnTo>
                <a:lnTo>
                  <a:pt x="344135" y="491157"/>
                </a:lnTo>
                <a:lnTo>
                  <a:pt x="336728" y="525196"/>
                </a:lnTo>
                <a:lnTo>
                  <a:pt x="305821" y="596456"/>
                </a:lnTo>
                <a:lnTo>
                  <a:pt x="281776" y="632194"/>
                </a:lnTo>
                <a:lnTo>
                  <a:pt x="251639" y="667014"/>
                </a:lnTo>
                <a:lnTo>
                  <a:pt x="215135" y="700174"/>
                </a:lnTo>
                <a:lnTo>
                  <a:pt x="171993" y="730933"/>
                </a:lnTo>
                <a:lnTo>
                  <a:pt x="121939" y="758548"/>
                </a:lnTo>
                <a:lnTo>
                  <a:pt x="64699" y="782277"/>
                </a:lnTo>
                <a:lnTo>
                  <a:pt x="0" y="801378"/>
                </a:lnTo>
                <a:lnTo>
                  <a:pt x="17329" y="875020"/>
                </a:lnTo>
                <a:lnTo>
                  <a:pt x="69012" y="865225"/>
                </a:lnTo>
                <a:lnTo>
                  <a:pt x="118588" y="851851"/>
                </a:lnTo>
                <a:lnTo>
                  <a:pt x="165953" y="835090"/>
                </a:lnTo>
                <a:lnTo>
                  <a:pt x="211005" y="815134"/>
                </a:lnTo>
                <a:lnTo>
                  <a:pt x="253641" y="792175"/>
                </a:lnTo>
                <a:lnTo>
                  <a:pt x="293760" y="766404"/>
                </a:lnTo>
                <a:lnTo>
                  <a:pt x="331258" y="738012"/>
                </a:lnTo>
                <a:lnTo>
                  <a:pt x="366033" y="707191"/>
                </a:lnTo>
                <a:lnTo>
                  <a:pt x="397982" y="674133"/>
                </a:lnTo>
                <a:lnTo>
                  <a:pt x="427004" y="639030"/>
                </a:lnTo>
                <a:lnTo>
                  <a:pt x="452995" y="602073"/>
                </a:lnTo>
                <a:lnTo>
                  <a:pt x="475853" y="563454"/>
                </a:lnTo>
                <a:lnTo>
                  <a:pt x="495475" y="523364"/>
                </a:lnTo>
                <a:lnTo>
                  <a:pt x="511760" y="481995"/>
                </a:lnTo>
                <a:lnTo>
                  <a:pt x="518666" y="459169"/>
                </a:lnTo>
                <a:close/>
              </a:path>
              <a:path w="1135380" h="875029">
                <a:moveTo>
                  <a:pt x="281562" y="0"/>
                </a:moveTo>
                <a:lnTo>
                  <a:pt x="238303" y="4534"/>
                </a:lnTo>
                <a:lnTo>
                  <a:pt x="197024" y="17597"/>
                </a:lnTo>
                <a:lnTo>
                  <a:pt x="158893" y="38376"/>
                </a:lnTo>
                <a:lnTo>
                  <a:pt x="125077" y="66059"/>
                </a:lnTo>
                <a:lnTo>
                  <a:pt x="96743" y="99833"/>
                </a:lnTo>
                <a:lnTo>
                  <a:pt x="75060" y="138887"/>
                </a:lnTo>
                <a:lnTo>
                  <a:pt x="61193" y="182408"/>
                </a:lnTo>
                <a:lnTo>
                  <a:pt x="56312" y="229584"/>
                </a:lnTo>
                <a:lnTo>
                  <a:pt x="60696" y="277883"/>
                </a:lnTo>
                <a:lnTo>
                  <a:pt x="73188" y="321244"/>
                </a:lnTo>
                <a:lnTo>
                  <a:pt x="92802" y="359407"/>
                </a:lnTo>
                <a:lnTo>
                  <a:pt x="118550" y="392112"/>
                </a:lnTo>
                <a:lnTo>
                  <a:pt x="149444" y="419099"/>
                </a:lnTo>
                <a:lnTo>
                  <a:pt x="184497" y="440109"/>
                </a:lnTo>
                <a:lnTo>
                  <a:pt x="222721" y="454880"/>
                </a:lnTo>
                <a:lnTo>
                  <a:pt x="263128" y="463154"/>
                </a:lnTo>
                <a:lnTo>
                  <a:pt x="304732" y="464670"/>
                </a:lnTo>
                <a:lnTo>
                  <a:pt x="346544" y="459169"/>
                </a:lnTo>
                <a:lnTo>
                  <a:pt x="518666" y="459169"/>
                </a:lnTo>
                <a:lnTo>
                  <a:pt x="524604" y="439538"/>
                </a:lnTo>
                <a:lnTo>
                  <a:pt x="533906" y="396186"/>
                </a:lnTo>
                <a:lnTo>
                  <a:pt x="539562" y="352130"/>
                </a:lnTo>
                <a:lnTo>
                  <a:pt x="541470" y="307561"/>
                </a:lnTo>
                <a:lnTo>
                  <a:pt x="538169" y="248422"/>
                </a:lnTo>
                <a:lnTo>
                  <a:pt x="528579" y="195729"/>
                </a:lnTo>
                <a:lnTo>
                  <a:pt x="513166" y="149430"/>
                </a:lnTo>
                <a:lnTo>
                  <a:pt x="492400" y="109473"/>
                </a:lnTo>
                <a:lnTo>
                  <a:pt x="466747" y="75806"/>
                </a:lnTo>
                <a:lnTo>
                  <a:pt x="436676" y="48377"/>
                </a:lnTo>
                <a:lnTo>
                  <a:pt x="402654" y="27134"/>
                </a:lnTo>
                <a:lnTo>
                  <a:pt x="365149" y="12025"/>
                </a:lnTo>
                <a:lnTo>
                  <a:pt x="324629" y="2997"/>
                </a:lnTo>
                <a:lnTo>
                  <a:pt x="281562" y="0"/>
                </a:lnTo>
                <a:close/>
              </a:path>
            </a:pathLst>
          </a:custGeom>
          <a:solidFill>
            <a:srgbClr val="CAD0D2"/>
          </a:solidFill>
        </p:spPr>
        <p:txBody>
          <a:bodyPr wrap="square" lIns="0" tIns="0" rIns="0" bIns="0" rtlCol="0"/>
          <a:lstStyle/>
          <a:p>
            <a:endParaRPr sz="1092" b="0" i="0" dirty="0">
              <a:solidFill>
                <a:srgbClr val="CAD0D2"/>
              </a:solidFill>
              <a:latin typeface="Calibre" panose="020B0503030202060203" pitchFamily="34" charset="77"/>
            </a:endParaRP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511A8604-858C-4A12-ADE8-6705A09610F4}"/>
              </a:ext>
            </a:extLst>
          </p:cNvPr>
          <p:cNvSpPr/>
          <p:nvPr userDrawn="1"/>
        </p:nvSpPr>
        <p:spPr>
          <a:xfrm flipH="1" flipV="1">
            <a:off x="504470" y="2665823"/>
            <a:ext cx="922338" cy="710790"/>
          </a:xfrm>
          <a:custGeom>
            <a:avLst/>
            <a:gdLst/>
            <a:ahLst/>
            <a:cxnLst/>
            <a:rect l="l" t="t" r="r" b="b"/>
            <a:pathLst>
              <a:path w="1135380" h="875029">
                <a:moveTo>
                  <a:pt x="1112114" y="459169"/>
                </a:moveTo>
                <a:lnTo>
                  <a:pt x="939992" y="459169"/>
                </a:lnTo>
                <a:lnTo>
                  <a:pt x="937584" y="491157"/>
                </a:lnTo>
                <a:lnTo>
                  <a:pt x="930176" y="525196"/>
                </a:lnTo>
                <a:lnTo>
                  <a:pt x="899272" y="596456"/>
                </a:lnTo>
                <a:lnTo>
                  <a:pt x="875228" y="632194"/>
                </a:lnTo>
                <a:lnTo>
                  <a:pt x="845091" y="667014"/>
                </a:lnTo>
                <a:lnTo>
                  <a:pt x="808588" y="700174"/>
                </a:lnTo>
                <a:lnTo>
                  <a:pt x="765446" y="730933"/>
                </a:lnTo>
                <a:lnTo>
                  <a:pt x="715390" y="758548"/>
                </a:lnTo>
                <a:lnTo>
                  <a:pt x="658149" y="782277"/>
                </a:lnTo>
                <a:lnTo>
                  <a:pt x="593447" y="801378"/>
                </a:lnTo>
                <a:lnTo>
                  <a:pt x="610777" y="875020"/>
                </a:lnTo>
                <a:lnTo>
                  <a:pt x="662460" y="865225"/>
                </a:lnTo>
                <a:lnTo>
                  <a:pt x="712036" y="851851"/>
                </a:lnTo>
                <a:lnTo>
                  <a:pt x="759401" y="835090"/>
                </a:lnTo>
                <a:lnTo>
                  <a:pt x="804453" y="815134"/>
                </a:lnTo>
                <a:lnTo>
                  <a:pt x="847089" y="792175"/>
                </a:lnTo>
                <a:lnTo>
                  <a:pt x="887208" y="766404"/>
                </a:lnTo>
                <a:lnTo>
                  <a:pt x="924706" y="738012"/>
                </a:lnTo>
                <a:lnTo>
                  <a:pt x="959481" y="707191"/>
                </a:lnTo>
                <a:lnTo>
                  <a:pt x="991430" y="674133"/>
                </a:lnTo>
                <a:lnTo>
                  <a:pt x="1020452" y="639030"/>
                </a:lnTo>
                <a:lnTo>
                  <a:pt x="1046443" y="602073"/>
                </a:lnTo>
                <a:lnTo>
                  <a:pt x="1069301" y="563454"/>
                </a:lnTo>
                <a:lnTo>
                  <a:pt x="1088923" y="523364"/>
                </a:lnTo>
                <a:lnTo>
                  <a:pt x="1105208" y="481995"/>
                </a:lnTo>
                <a:lnTo>
                  <a:pt x="1112114" y="459169"/>
                </a:lnTo>
                <a:close/>
              </a:path>
              <a:path w="1135380" h="875029">
                <a:moveTo>
                  <a:pt x="875020" y="0"/>
                </a:moveTo>
                <a:lnTo>
                  <a:pt x="831761" y="4534"/>
                </a:lnTo>
                <a:lnTo>
                  <a:pt x="790481" y="17597"/>
                </a:lnTo>
                <a:lnTo>
                  <a:pt x="752348" y="38376"/>
                </a:lnTo>
                <a:lnTo>
                  <a:pt x="718530" y="66059"/>
                </a:lnTo>
                <a:lnTo>
                  <a:pt x="690195" y="99833"/>
                </a:lnTo>
                <a:lnTo>
                  <a:pt x="668509" y="138887"/>
                </a:lnTo>
                <a:lnTo>
                  <a:pt x="654642" y="182408"/>
                </a:lnTo>
                <a:lnTo>
                  <a:pt x="649760" y="229584"/>
                </a:lnTo>
                <a:lnTo>
                  <a:pt x="654144" y="277883"/>
                </a:lnTo>
                <a:lnTo>
                  <a:pt x="666637" y="321244"/>
                </a:lnTo>
                <a:lnTo>
                  <a:pt x="686252" y="359407"/>
                </a:lnTo>
                <a:lnTo>
                  <a:pt x="712001" y="392112"/>
                </a:lnTo>
                <a:lnTo>
                  <a:pt x="742896" y="419099"/>
                </a:lnTo>
                <a:lnTo>
                  <a:pt x="777949" y="440109"/>
                </a:lnTo>
                <a:lnTo>
                  <a:pt x="816173" y="454880"/>
                </a:lnTo>
                <a:lnTo>
                  <a:pt x="856580" y="463154"/>
                </a:lnTo>
                <a:lnTo>
                  <a:pt x="898182" y="464670"/>
                </a:lnTo>
                <a:lnTo>
                  <a:pt x="939992" y="459169"/>
                </a:lnTo>
                <a:lnTo>
                  <a:pt x="1112114" y="459169"/>
                </a:lnTo>
                <a:lnTo>
                  <a:pt x="1118052" y="439538"/>
                </a:lnTo>
                <a:lnTo>
                  <a:pt x="1127354" y="396186"/>
                </a:lnTo>
                <a:lnTo>
                  <a:pt x="1133010" y="352130"/>
                </a:lnTo>
                <a:lnTo>
                  <a:pt x="1134918" y="307561"/>
                </a:lnTo>
                <a:lnTo>
                  <a:pt x="1131617" y="248422"/>
                </a:lnTo>
                <a:lnTo>
                  <a:pt x="1122027" y="195729"/>
                </a:lnTo>
                <a:lnTo>
                  <a:pt x="1106614" y="149430"/>
                </a:lnTo>
                <a:lnTo>
                  <a:pt x="1085848" y="109473"/>
                </a:lnTo>
                <a:lnTo>
                  <a:pt x="1060196" y="75806"/>
                </a:lnTo>
                <a:lnTo>
                  <a:pt x="1030126" y="48377"/>
                </a:lnTo>
                <a:lnTo>
                  <a:pt x="996105" y="27134"/>
                </a:lnTo>
                <a:lnTo>
                  <a:pt x="958602" y="12025"/>
                </a:lnTo>
                <a:lnTo>
                  <a:pt x="918084" y="2997"/>
                </a:lnTo>
                <a:lnTo>
                  <a:pt x="875020" y="0"/>
                </a:lnTo>
                <a:close/>
              </a:path>
              <a:path w="1135380" h="875029">
                <a:moveTo>
                  <a:pt x="518666" y="459169"/>
                </a:moveTo>
                <a:lnTo>
                  <a:pt x="346544" y="459169"/>
                </a:lnTo>
                <a:lnTo>
                  <a:pt x="344135" y="491157"/>
                </a:lnTo>
                <a:lnTo>
                  <a:pt x="336728" y="525196"/>
                </a:lnTo>
                <a:lnTo>
                  <a:pt x="305821" y="596456"/>
                </a:lnTo>
                <a:lnTo>
                  <a:pt x="281776" y="632194"/>
                </a:lnTo>
                <a:lnTo>
                  <a:pt x="251639" y="667014"/>
                </a:lnTo>
                <a:lnTo>
                  <a:pt x="215135" y="700174"/>
                </a:lnTo>
                <a:lnTo>
                  <a:pt x="171993" y="730933"/>
                </a:lnTo>
                <a:lnTo>
                  <a:pt x="121939" y="758548"/>
                </a:lnTo>
                <a:lnTo>
                  <a:pt x="64699" y="782277"/>
                </a:lnTo>
                <a:lnTo>
                  <a:pt x="0" y="801378"/>
                </a:lnTo>
                <a:lnTo>
                  <a:pt x="17329" y="875020"/>
                </a:lnTo>
                <a:lnTo>
                  <a:pt x="69012" y="865225"/>
                </a:lnTo>
                <a:lnTo>
                  <a:pt x="118588" y="851851"/>
                </a:lnTo>
                <a:lnTo>
                  <a:pt x="165953" y="835090"/>
                </a:lnTo>
                <a:lnTo>
                  <a:pt x="211005" y="815134"/>
                </a:lnTo>
                <a:lnTo>
                  <a:pt x="253641" y="792175"/>
                </a:lnTo>
                <a:lnTo>
                  <a:pt x="293760" y="766404"/>
                </a:lnTo>
                <a:lnTo>
                  <a:pt x="331258" y="738012"/>
                </a:lnTo>
                <a:lnTo>
                  <a:pt x="366033" y="707191"/>
                </a:lnTo>
                <a:lnTo>
                  <a:pt x="397982" y="674133"/>
                </a:lnTo>
                <a:lnTo>
                  <a:pt x="427004" y="639030"/>
                </a:lnTo>
                <a:lnTo>
                  <a:pt x="452995" y="602073"/>
                </a:lnTo>
                <a:lnTo>
                  <a:pt x="475853" y="563454"/>
                </a:lnTo>
                <a:lnTo>
                  <a:pt x="495475" y="523364"/>
                </a:lnTo>
                <a:lnTo>
                  <a:pt x="511760" y="481995"/>
                </a:lnTo>
                <a:lnTo>
                  <a:pt x="518666" y="459169"/>
                </a:lnTo>
                <a:close/>
              </a:path>
              <a:path w="1135380" h="875029">
                <a:moveTo>
                  <a:pt x="281562" y="0"/>
                </a:moveTo>
                <a:lnTo>
                  <a:pt x="238303" y="4534"/>
                </a:lnTo>
                <a:lnTo>
                  <a:pt x="197024" y="17597"/>
                </a:lnTo>
                <a:lnTo>
                  <a:pt x="158893" y="38376"/>
                </a:lnTo>
                <a:lnTo>
                  <a:pt x="125077" y="66059"/>
                </a:lnTo>
                <a:lnTo>
                  <a:pt x="96743" y="99833"/>
                </a:lnTo>
                <a:lnTo>
                  <a:pt x="75060" y="138887"/>
                </a:lnTo>
                <a:lnTo>
                  <a:pt x="61193" y="182408"/>
                </a:lnTo>
                <a:lnTo>
                  <a:pt x="56312" y="229584"/>
                </a:lnTo>
                <a:lnTo>
                  <a:pt x="60696" y="277883"/>
                </a:lnTo>
                <a:lnTo>
                  <a:pt x="73188" y="321244"/>
                </a:lnTo>
                <a:lnTo>
                  <a:pt x="92802" y="359407"/>
                </a:lnTo>
                <a:lnTo>
                  <a:pt x="118550" y="392112"/>
                </a:lnTo>
                <a:lnTo>
                  <a:pt x="149444" y="419099"/>
                </a:lnTo>
                <a:lnTo>
                  <a:pt x="184497" y="440109"/>
                </a:lnTo>
                <a:lnTo>
                  <a:pt x="222721" y="454880"/>
                </a:lnTo>
                <a:lnTo>
                  <a:pt x="263128" y="463154"/>
                </a:lnTo>
                <a:lnTo>
                  <a:pt x="304732" y="464670"/>
                </a:lnTo>
                <a:lnTo>
                  <a:pt x="346544" y="459169"/>
                </a:lnTo>
                <a:lnTo>
                  <a:pt x="518666" y="459169"/>
                </a:lnTo>
                <a:lnTo>
                  <a:pt x="524604" y="439538"/>
                </a:lnTo>
                <a:lnTo>
                  <a:pt x="533906" y="396186"/>
                </a:lnTo>
                <a:lnTo>
                  <a:pt x="539562" y="352130"/>
                </a:lnTo>
                <a:lnTo>
                  <a:pt x="541470" y="307561"/>
                </a:lnTo>
                <a:lnTo>
                  <a:pt x="538169" y="248422"/>
                </a:lnTo>
                <a:lnTo>
                  <a:pt x="528579" y="195729"/>
                </a:lnTo>
                <a:lnTo>
                  <a:pt x="513166" y="149430"/>
                </a:lnTo>
                <a:lnTo>
                  <a:pt x="492400" y="109473"/>
                </a:lnTo>
                <a:lnTo>
                  <a:pt x="466747" y="75806"/>
                </a:lnTo>
                <a:lnTo>
                  <a:pt x="436676" y="48377"/>
                </a:lnTo>
                <a:lnTo>
                  <a:pt x="402654" y="27134"/>
                </a:lnTo>
                <a:lnTo>
                  <a:pt x="365149" y="12025"/>
                </a:lnTo>
                <a:lnTo>
                  <a:pt x="324629" y="2997"/>
                </a:lnTo>
                <a:lnTo>
                  <a:pt x="281562" y="0"/>
                </a:lnTo>
                <a:close/>
              </a:path>
            </a:pathLst>
          </a:custGeom>
          <a:solidFill>
            <a:srgbClr val="CAD0D2"/>
          </a:solidFill>
        </p:spPr>
        <p:txBody>
          <a:bodyPr wrap="square" lIns="0" tIns="0" rIns="0" bIns="0" rtlCol="0"/>
          <a:lstStyle/>
          <a:p>
            <a:endParaRPr sz="1092" b="0" i="0" dirty="0">
              <a:solidFill>
                <a:srgbClr val="CAD0D2"/>
              </a:solidFill>
              <a:latin typeface="Calibre" panose="020B0503030202060203" pitchFamily="34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D231BF-12DF-4AA6-8A1D-225A3C833697}"/>
              </a:ext>
            </a:extLst>
          </p:cNvPr>
          <p:cNvSpPr txBox="1"/>
          <p:nvPr userDrawn="1"/>
        </p:nvSpPr>
        <p:spPr>
          <a:xfrm>
            <a:off x="9234403" y="6479922"/>
            <a:ext cx="2448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algn="r" defTabSz="914400" rtl="0" eaLnBrk="1" latinLnBrk="0" hangingPunct="1"/>
            <a:fld id="{1C89B4D1-E1CE-4E79-B913-C04DDECCCBCD}" type="slidenum">
              <a:rPr lang="en-GB" sz="800" b="0" kern="1200" cap="none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r" defTabSz="914400" rtl="0" eaLnBrk="1" latinLnBrk="0" hangingPunct="1"/>
              <a:t>‹#›</a:t>
            </a:fld>
            <a:endParaRPr lang="en-GB" sz="800" b="0" kern="1200" cap="none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8127E9-DB37-431B-B7CA-4D1DA013E6F9}"/>
              </a:ext>
            </a:extLst>
          </p:cNvPr>
          <p:cNvSpPr txBox="1"/>
          <p:nvPr userDrawn="1"/>
        </p:nvSpPr>
        <p:spPr>
          <a:xfrm>
            <a:off x="518991" y="6479922"/>
            <a:ext cx="2448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algn="l" defTabSz="914400" rtl="0" eaLnBrk="1" latinLnBrk="0" hangingPunct="1"/>
            <a:r>
              <a:rPr lang="en-GB" sz="800" b="0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Confidential &amp; Proprietary | © 2021 CBRE, Inc.</a:t>
            </a:r>
          </a:p>
        </p:txBody>
      </p:sp>
    </p:spTree>
    <p:extLst>
      <p:ext uri="{BB962C8B-B14F-4D97-AF65-F5344CB8AC3E}">
        <p14:creationId xmlns:p14="http://schemas.microsoft.com/office/powerpoint/2010/main" val="19780043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Quot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5403291-4461-41FB-9C05-5D224A319BFE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04470" y="1556659"/>
            <a:ext cx="1687299" cy="243656"/>
          </a:xfrm>
          <a:prstGeom prst="rect">
            <a:avLst/>
          </a:prstGeom>
        </p:spPr>
        <p:txBody>
          <a:bodyPr anchor="b"/>
          <a:lstStyle>
            <a:lvl1pPr marL="7701" algn="l" defTabSz="554492" rtl="0" eaLnBrk="1" latinLnBrk="0" hangingPunct="1">
              <a:lnSpc>
                <a:spcPct val="100000"/>
              </a:lnSpc>
              <a:spcBef>
                <a:spcPts val="61"/>
              </a:spcBef>
              <a:defRPr lang="en-US" sz="1698" b="1" i="0" kern="0" dirty="0">
                <a:solidFill>
                  <a:srgbClr val="CAD1D2"/>
                </a:solidFill>
                <a:latin typeface="Calibre-Semibold"/>
                <a:ea typeface="+mj-ea"/>
                <a:cs typeface="Calibre-Semi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F20A762D-6EE7-4EA9-A463-536C42903C0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4470" y="1811550"/>
            <a:ext cx="1687299" cy="243656"/>
          </a:xfrm>
          <a:prstGeom prst="rect">
            <a:avLst/>
          </a:prstGeom>
        </p:spPr>
        <p:txBody>
          <a:bodyPr tIns="0"/>
          <a:lstStyle>
            <a:lvl1pPr marL="7701" algn="l" defTabSz="554492" rtl="0" eaLnBrk="1" latinLnBrk="0" hangingPunct="1">
              <a:lnSpc>
                <a:spcPts val="1868"/>
              </a:lnSpc>
              <a:defRPr lang="en-US" sz="1698" b="0" i="0" kern="0" dirty="0">
                <a:solidFill>
                  <a:srgbClr val="CAD1D2"/>
                </a:solidFill>
                <a:latin typeface="Calibre"/>
                <a:ea typeface="+mj-ea"/>
                <a:cs typeface="Calibre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6">
            <a:extLst>
              <a:ext uri="{FF2B5EF4-FFF2-40B4-BE49-F238E27FC236}">
                <a16:creationId xmlns:a16="http://schemas.microsoft.com/office/drawing/2014/main" id="{9FAFE378-6B41-4CCA-BF34-5E1D9ACE1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7866" y="1318057"/>
            <a:ext cx="6557434" cy="4034991"/>
          </a:xfrm>
        </p:spPr>
        <p:txBody>
          <a:bodyPr tIns="0"/>
          <a:lstStyle>
            <a:lvl1pPr>
              <a:defRPr sz="7600">
                <a:solidFill>
                  <a:srgbClr val="CAD1D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97210360-8890-433C-8FF3-ECAA5E750598}"/>
              </a:ext>
            </a:extLst>
          </p:cNvPr>
          <p:cNvSpPr/>
          <p:nvPr/>
        </p:nvSpPr>
        <p:spPr>
          <a:xfrm>
            <a:off x="4097866" y="353034"/>
            <a:ext cx="688544" cy="530619"/>
          </a:xfrm>
          <a:custGeom>
            <a:avLst/>
            <a:gdLst/>
            <a:ahLst/>
            <a:cxnLst/>
            <a:rect l="l" t="t" r="r" b="b"/>
            <a:pathLst>
              <a:path w="1135379" h="875030">
                <a:moveTo>
                  <a:pt x="524141" y="0"/>
                </a:moveTo>
                <a:lnTo>
                  <a:pt x="472457" y="9795"/>
                </a:lnTo>
                <a:lnTo>
                  <a:pt x="422881" y="23169"/>
                </a:lnTo>
                <a:lnTo>
                  <a:pt x="375516" y="39929"/>
                </a:lnTo>
                <a:lnTo>
                  <a:pt x="330465" y="59885"/>
                </a:lnTo>
                <a:lnTo>
                  <a:pt x="287828" y="82844"/>
                </a:lnTo>
                <a:lnTo>
                  <a:pt x="247710" y="108616"/>
                </a:lnTo>
                <a:lnTo>
                  <a:pt x="210212" y="137008"/>
                </a:lnTo>
                <a:lnTo>
                  <a:pt x="175437" y="167828"/>
                </a:lnTo>
                <a:lnTo>
                  <a:pt x="143487" y="200886"/>
                </a:lnTo>
                <a:lnTo>
                  <a:pt x="114466" y="235989"/>
                </a:lnTo>
                <a:lnTo>
                  <a:pt x="88475" y="272946"/>
                </a:lnTo>
                <a:lnTo>
                  <a:pt x="65617" y="311566"/>
                </a:lnTo>
                <a:lnTo>
                  <a:pt x="45994" y="351656"/>
                </a:lnTo>
                <a:lnTo>
                  <a:pt x="29709" y="393025"/>
                </a:lnTo>
                <a:lnTo>
                  <a:pt x="16865" y="435481"/>
                </a:lnTo>
                <a:lnTo>
                  <a:pt x="7564" y="478833"/>
                </a:lnTo>
                <a:lnTo>
                  <a:pt x="1908" y="522890"/>
                </a:lnTo>
                <a:lnTo>
                  <a:pt x="0" y="567459"/>
                </a:lnTo>
                <a:lnTo>
                  <a:pt x="3300" y="626598"/>
                </a:lnTo>
                <a:lnTo>
                  <a:pt x="12891" y="679290"/>
                </a:lnTo>
                <a:lnTo>
                  <a:pt x="28303" y="725589"/>
                </a:lnTo>
                <a:lnTo>
                  <a:pt x="49069" y="765546"/>
                </a:lnTo>
                <a:lnTo>
                  <a:pt x="74721" y="799213"/>
                </a:lnTo>
                <a:lnTo>
                  <a:pt x="104791" y="826642"/>
                </a:lnTo>
                <a:lnTo>
                  <a:pt x="138812" y="847886"/>
                </a:lnTo>
                <a:lnTo>
                  <a:pt x="176315" y="862995"/>
                </a:lnTo>
                <a:lnTo>
                  <a:pt x="216833" y="872022"/>
                </a:lnTo>
                <a:lnTo>
                  <a:pt x="259897" y="875020"/>
                </a:lnTo>
                <a:lnTo>
                  <a:pt x="303157" y="870485"/>
                </a:lnTo>
                <a:lnTo>
                  <a:pt x="344437" y="857422"/>
                </a:lnTo>
                <a:lnTo>
                  <a:pt x="382569" y="836643"/>
                </a:lnTo>
                <a:lnTo>
                  <a:pt x="416387" y="808960"/>
                </a:lnTo>
                <a:lnTo>
                  <a:pt x="444723" y="775186"/>
                </a:lnTo>
                <a:lnTo>
                  <a:pt x="466408" y="736132"/>
                </a:lnTo>
                <a:lnTo>
                  <a:pt x="480276" y="692611"/>
                </a:lnTo>
                <a:lnTo>
                  <a:pt x="485158" y="645435"/>
                </a:lnTo>
                <a:lnTo>
                  <a:pt x="480774" y="597136"/>
                </a:lnTo>
                <a:lnTo>
                  <a:pt x="468280" y="553776"/>
                </a:lnTo>
                <a:lnTo>
                  <a:pt x="448665" y="515613"/>
                </a:lnTo>
                <a:lnTo>
                  <a:pt x="422917" y="482907"/>
                </a:lnTo>
                <a:lnTo>
                  <a:pt x="392022" y="455920"/>
                </a:lnTo>
                <a:lnTo>
                  <a:pt x="356968" y="434911"/>
                </a:lnTo>
                <a:lnTo>
                  <a:pt x="318744" y="420139"/>
                </a:lnTo>
                <a:lnTo>
                  <a:pt x="194926" y="415851"/>
                </a:lnTo>
                <a:lnTo>
                  <a:pt x="197334" y="383862"/>
                </a:lnTo>
                <a:lnTo>
                  <a:pt x="217420" y="314477"/>
                </a:lnTo>
                <a:lnTo>
                  <a:pt x="235645" y="278563"/>
                </a:lnTo>
                <a:lnTo>
                  <a:pt x="259690" y="242826"/>
                </a:lnTo>
                <a:lnTo>
                  <a:pt x="289826" y="208006"/>
                </a:lnTo>
                <a:lnTo>
                  <a:pt x="326329" y="174845"/>
                </a:lnTo>
                <a:lnTo>
                  <a:pt x="369472" y="144087"/>
                </a:lnTo>
                <a:lnTo>
                  <a:pt x="419527" y="116472"/>
                </a:lnTo>
                <a:lnTo>
                  <a:pt x="476769" y="92743"/>
                </a:lnTo>
                <a:lnTo>
                  <a:pt x="541470" y="73641"/>
                </a:lnTo>
                <a:lnTo>
                  <a:pt x="524141" y="0"/>
                </a:lnTo>
                <a:close/>
              </a:path>
              <a:path w="1135379" h="875030">
                <a:moveTo>
                  <a:pt x="236735" y="410349"/>
                </a:moveTo>
                <a:lnTo>
                  <a:pt x="194926" y="415851"/>
                </a:lnTo>
                <a:lnTo>
                  <a:pt x="297801" y="415851"/>
                </a:lnTo>
                <a:lnTo>
                  <a:pt x="278337" y="411865"/>
                </a:lnTo>
                <a:lnTo>
                  <a:pt x="236735" y="410349"/>
                </a:lnTo>
                <a:close/>
              </a:path>
              <a:path w="1135379" h="875030">
                <a:moveTo>
                  <a:pt x="1117589" y="0"/>
                </a:moveTo>
                <a:lnTo>
                  <a:pt x="1065905" y="9795"/>
                </a:lnTo>
                <a:lnTo>
                  <a:pt x="1016329" y="23169"/>
                </a:lnTo>
                <a:lnTo>
                  <a:pt x="968964" y="39929"/>
                </a:lnTo>
                <a:lnTo>
                  <a:pt x="923912" y="59885"/>
                </a:lnTo>
                <a:lnTo>
                  <a:pt x="881276" y="82844"/>
                </a:lnTo>
                <a:lnTo>
                  <a:pt x="841158" y="108616"/>
                </a:lnTo>
                <a:lnTo>
                  <a:pt x="803660" y="137008"/>
                </a:lnTo>
                <a:lnTo>
                  <a:pt x="768885" y="167828"/>
                </a:lnTo>
                <a:lnTo>
                  <a:pt x="736935" y="200886"/>
                </a:lnTo>
                <a:lnTo>
                  <a:pt x="707914" y="235989"/>
                </a:lnTo>
                <a:lnTo>
                  <a:pt x="681923" y="272946"/>
                </a:lnTo>
                <a:lnTo>
                  <a:pt x="659065" y="311566"/>
                </a:lnTo>
                <a:lnTo>
                  <a:pt x="639442" y="351656"/>
                </a:lnTo>
                <a:lnTo>
                  <a:pt x="623157" y="393025"/>
                </a:lnTo>
                <a:lnTo>
                  <a:pt x="610313" y="435481"/>
                </a:lnTo>
                <a:lnTo>
                  <a:pt x="601012" y="478833"/>
                </a:lnTo>
                <a:lnTo>
                  <a:pt x="595356" y="522890"/>
                </a:lnTo>
                <a:lnTo>
                  <a:pt x="593447" y="567459"/>
                </a:lnTo>
                <a:lnTo>
                  <a:pt x="596748" y="626598"/>
                </a:lnTo>
                <a:lnTo>
                  <a:pt x="606339" y="679290"/>
                </a:lnTo>
                <a:lnTo>
                  <a:pt x="621751" y="725589"/>
                </a:lnTo>
                <a:lnTo>
                  <a:pt x="642517" y="765546"/>
                </a:lnTo>
                <a:lnTo>
                  <a:pt x="668170" y="799213"/>
                </a:lnTo>
                <a:lnTo>
                  <a:pt x="698242" y="826642"/>
                </a:lnTo>
                <a:lnTo>
                  <a:pt x="732264" y="847886"/>
                </a:lnTo>
                <a:lnTo>
                  <a:pt x="769768" y="862995"/>
                </a:lnTo>
                <a:lnTo>
                  <a:pt x="810288" y="872022"/>
                </a:lnTo>
                <a:lnTo>
                  <a:pt x="853356" y="875020"/>
                </a:lnTo>
                <a:lnTo>
                  <a:pt x="896612" y="870485"/>
                </a:lnTo>
                <a:lnTo>
                  <a:pt x="937889" y="857422"/>
                </a:lnTo>
                <a:lnTo>
                  <a:pt x="976020" y="836643"/>
                </a:lnTo>
                <a:lnTo>
                  <a:pt x="1009837" y="808960"/>
                </a:lnTo>
                <a:lnTo>
                  <a:pt x="1038171" y="775186"/>
                </a:lnTo>
                <a:lnTo>
                  <a:pt x="1059856" y="736132"/>
                </a:lnTo>
                <a:lnTo>
                  <a:pt x="1073723" y="692611"/>
                </a:lnTo>
                <a:lnTo>
                  <a:pt x="1078605" y="645435"/>
                </a:lnTo>
                <a:lnTo>
                  <a:pt x="1074221" y="597136"/>
                </a:lnTo>
                <a:lnTo>
                  <a:pt x="1061728" y="553776"/>
                </a:lnTo>
                <a:lnTo>
                  <a:pt x="1042113" y="515613"/>
                </a:lnTo>
                <a:lnTo>
                  <a:pt x="1016364" y="482907"/>
                </a:lnTo>
                <a:lnTo>
                  <a:pt x="985469" y="455920"/>
                </a:lnTo>
                <a:lnTo>
                  <a:pt x="950416" y="434911"/>
                </a:lnTo>
                <a:lnTo>
                  <a:pt x="912192" y="420139"/>
                </a:lnTo>
                <a:lnTo>
                  <a:pt x="788373" y="415851"/>
                </a:lnTo>
                <a:lnTo>
                  <a:pt x="790782" y="383862"/>
                </a:lnTo>
                <a:lnTo>
                  <a:pt x="810870" y="314477"/>
                </a:lnTo>
                <a:lnTo>
                  <a:pt x="829096" y="278563"/>
                </a:lnTo>
                <a:lnTo>
                  <a:pt x="853141" y="242826"/>
                </a:lnTo>
                <a:lnTo>
                  <a:pt x="883279" y="208006"/>
                </a:lnTo>
                <a:lnTo>
                  <a:pt x="919782" y="174845"/>
                </a:lnTo>
                <a:lnTo>
                  <a:pt x="962924" y="144087"/>
                </a:lnTo>
                <a:lnTo>
                  <a:pt x="1012979" y="116472"/>
                </a:lnTo>
                <a:lnTo>
                  <a:pt x="1070219" y="92743"/>
                </a:lnTo>
                <a:lnTo>
                  <a:pt x="1134918" y="73641"/>
                </a:lnTo>
                <a:lnTo>
                  <a:pt x="1117589" y="0"/>
                </a:lnTo>
                <a:close/>
              </a:path>
              <a:path w="1135379" h="875030">
                <a:moveTo>
                  <a:pt x="830183" y="410349"/>
                </a:moveTo>
                <a:lnTo>
                  <a:pt x="788373" y="415851"/>
                </a:lnTo>
                <a:lnTo>
                  <a:pt x="891249" y="415851"/>
                </a:lnTo>
                <a:lnTo>
                  <a:pt x="871785" y="411865"/>
                </a:lnTo>
                <a:lnTo>
                  <a:pt x="830183" y="410349"/>
                </a:lnTo>
                <a:close/>
              </a:path>
            </a:pathLst>
          </a:custGeom>
          <a:solidFill>
            <a:srgbClr val="CAD0D2"/>
          </a:solidFill>
        </p:spPr>
        <p:txBody>
          <a:bodyPr wrap="square" lIns="0" tIns="0" rIns="0" bIns="0" rtlCol="0"/>
          <a:lstStyle/>
          <a:p>
            <a:endParaRPr sz="1092" b="0" i="0" dirty="0">
              <a:solidFill>
                <a:srgbClr val="CAD0D2"/>
              </a:solidFill>
              <a:latin typeface="Calibre" panose="020B0503030202060203" pitchFamily="34" charset="77"/>
            </a:endParaRPr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3C16FB0A-AADC-4070-860E-B892F9BFD1EB}"/>
              </a:ext>
            </a:extLst>
          </p:cNvPr>
          <p:cNvSpPr/>
          <p:nvPr/>
        </p:nvSpPr>
        <p:spPr>
          <a:xfrm>
            <a:off x="4097866" y="5841801"/>
            <a:ext cx="688544" cy="530619"/>
          </a:xfrm>
          <a:custGeom>
            <a:avLst/>
            <a:gdLst/>
            <a:ahLst/>
            <a:cxnLst/>
            <a:rect l="l" t="t" r="r" b="b"/>
            <a:pathLst>
              <a:path w="1135380" h="875029">
                <a:moveTo>
                  <a:pt x="1112114" y="459169"/>
                </a:moveTo>
                <a:lnTo>
                  <a:pt x="939992" y="459169"/>
                </a:lnTo>
                <a:lnTo>
                  <a:pt x="937584" y="491157"/>
                </a:lnTo>
                <a:lnTo>
                  <a:pt x="930176" y="525196"/>
                </a:lnTo>
                <a:lnTo>
                  <a:pt x="899272" y="596456"/>
                </a:lnTo>
                <a:lnTo>
                  <a:pt x="875228" y="632194"/>
                </a:lnTo>
                <a:lnTo>
                  <a:pt x="845091" y="667014"/>
                </a:lnTo>
                <a:lnTo>
                  <a:pt x="808588" y="700174"/>
                </a:lnTo>
                <a:lnTo>
                  <a:pt x="765446" y="730933"/>
                </a:lnTo>
                <a:lnTo>
                  <a:pt x="715390" y="758548"/>
                </a:lnTo>
                <a:lnTo>
                  <a:pt x="658149" y="782277"/>
                </a:lnTo>
                <a:lnTo>
                  <a:pt x="593447" y="801378"/>
                </a:lnTo>
                <a:lnTo>
                  <a:pt x="610777" y="875020"/>
                </a:lnTo>
                <a:lnTo>
                  <a:pt x="662460" y="865225"/>
                </a:lnTo>
                <a:lnTo>
                  <a:pt x="712036" y="851851"/>
                </a:lnTo>
                <a:lnTo>
                  <a:pt x="759401" y="835090"/>
                </a:lnTo>
                <a:lnTo>
                  <a:pt x="804453" y="815134"/>
                </a:lnTo>
                <a:lnTo>
                  <a:pt x="847089" y="792175"/>
                </a:lnTo>
                <a:lnTo>
                  <a:pt x="887208" y="766404"/>
                </a:lnTo>
                <a:lnTo>
                  <a:pt x="924706" y="738012"/>
                </a:lnTo>
                <a:lnTo>
                  <a:pt x="959481" y="707191"/>
                </a:lnTo>
                <a:lnTo>
                  <a:pt x="991430" y="674133"/>
                </a:lnTo>
                <a:lnTo>
                  <a:pt x="1020452" y="639030"/>
                </a:lnTo>
                <a:lnTo>
                  <a:pt x="1046443" y="602073"/>
                </a:lnTo>
                <a:lnTo>
                  <a:pt x="1069301" y="563454"/>
                </a:lnTo>
                <a:lnTo>
                  <a:pt x="1088923" y="523364"/>
                </a:lnTo>
                <a:lnTo>
                  <a:pt x="1105208" y="481995"/>
                </a:lnTo>
                <a:lnTo>
                  <a:pt x="1112114" y="459169"/>
                </a:lnTo>
                <a:close/>
              </a:path>
              <a:path w="1135380" h="875029">
                <a:moveTo>
                  <a:pt x="875020" y="0"/>
                </a:moveTo>
                <a:lnTo>
                  <a:pt x="831761" y="4534"/>
                </a:lnTo>
                <a:lnTo>
                  <a:pt x="790481" y="17597"/>
                </a:lnTo>
                <a:lnTo>
                  <a:pt x="752348" y="38376"/>
                </a:lnTo>
                <a:lnTo>
                  <a:pt x="718530" y="66059"/>
                </a:lnTo>
                <a:lnTo>
                  <a:pt x="690195" y="99833"/>
                </a:lnTo>
                <a:lnTo>
                  <a:pt x="668509" y="138887"/>
                </a:lnTo>
                <a:lnTo>
                  <a:pt x="654642" y="182408"/>
                </a:lnTo>
                <a:lnTo>
                  <a:pt x="649760" y="229584"/>
                </a:lnTo>
                <a:lnTo>
                  <a:pt x="654144" y="277883"/>
                </a:lnTo>
                <a:lnTo>
                  <a:pt x="666637" y="321244"/>
                </a:lnTo>
                <a:lnTo>
                  <a:pt x="686252" y="359407"/>
                </a:lnTo>
                <a:lnTo>
                  <a:pt x="712001" y="392112"/>
                </a:lnTo>
                <a:lnTo>
                  <a:pt x="742896" y="419099"/>
                </a:lnTo>
                <a:lnTo>
                  <a:pt x="777949" y="440109"/>
                </a:lnTo>
                <a:lnTo>
                  <a:pt x="816173" y="454880"/>
                </a:lnTo>
                <a:lnTo>
                  <a:pt x="856580" y="463154"/>
                </a:lnTo>
                <a:lnTo>
                  <a:pt x="898182" y="464670"/>
                </a:lnTo>
                <a:lnTo>
                  <a:pt x="939992" y="459169"/>
                </a:lnTo>
                <a:lnTo>
                  <a:pt x="1112114" y="459169"/>
                </a:lnTo>
                <a:lnTo>
                  <a:pt x="1118052" y="439538"/>
                </a:lnTo>
                <a:lnTo>
                  <a:pt x="1127354" y="396186"/>
                </a:lnTo>
                <a:lnTo>
                  <a:pt x="1133010" y="352130"/>
                </a:lnTo>
                <a:lnTo>
                  <a:pt x="1134918" y="307561"/>
                </a:lnTo>
                <a:lnTo>
                  <a:pt x="1131617" y="248422"/>
                </a:lnTo>
                <a:lnTo>
                  <a:pt x="1122027" y="195729"/>
                </a:lnTo>
                <a:lnTo>
                  <a:pt x="1106614" y="149430"/>
                </a:lnTo>
                <a:lnTo>
                  <a:pt x="1085848" y="109473"/>
                </a:lnTo>
                <a:lnTo>
                  <a:pt x="1060196" y="75806"/>
                </a:lnTo>
                <a:lnTo>
                  <a:pt x="1030126" y="48377"/>
                </a:lnTo>
                <a:lnTo>
                  <a:pt x="996105" y="27134"/>
                </a:lnTo>
                <a:lnTo>
                  <a:pt x="958602" y="12025"/>
                </a:lnTo>
                <a:lnTo>
                  <a:pt x="918084" y="2997"/>
                </a:lnTo>
                <a:lnTo>
                  <a:pt x="875020" y="0"/>
                </a:lnTo>
                <a:close/>
              </a:path>
              <a:path w="1135380" h="875029">
                <a:moveTo>
                  <a:pt x="518666" y="459169"/>
                </a:moveTo>
                <a:lnTo>
                  <a:pt x="346544" y="459169"/>
                </a:lnTo>
                <a:lnTo>
                  <a:pt x="344135" y="491157"/>
                </a:lnTo>
                <a:lnTo>
                  <a:pt x="336728" y="525196"/>
                </a:lnTo>
                <a:lnTo>
                  <a:pt x="305821" y="596456"/>
                </a:lnTo>
                <a:lnTo>
                  <a:pt x="281776" y="632194"/>
                </a:lnTo>
                <a:lnTo>
                  <a:pt x="251639" y="667014"/>
                </a:lnTo>
                <a:lnTo>
                  <a:pt x="215135" y="700174"/>
                </a:lnTo>
                <a:lnTo>
                  <a:pt x="171993" y="730933"/>
                </a:lnTo>
                <a:lnTo>
                  <a:pt x="121939" y="758548"/>
                </a:lnTo>
                <a:lnTo>
                  <a:pt x="64699" y="782277"/>
                </a:lnTo>
                <a:lnTo>
                  <a:pt x="0" y="801378"/>
                </a:lnTo>
                <a:lnTo>
                  <a:pt x="17329" y="875020"/>
                </a:lnTo>
                <a:lnTo>
                  <a:pt x="69012" y="865225"/>
                </a:lnTo>
                <a:lnTo>
                  <a:pt x="118588" y="851851"/>
                </a:lnTo>
                <a:lnTo>
                  <a:pt x="165953" y="835090"/>
                </a:lnTo>
                <a:lnTo>
                  <a:pt x="211005" y="815134"/>
                </a:lnTo>
                <a:lnTo>
                  <a:pt x="253641" y="792175"/>
                </a:lnTo>
                <a:lnTo>
                  <a:pt x="293760" y="766404"/>
                </a:lnTo>
                <a:lnTo>
                  <a:pt x="331258" y="738012"/>
                </a:lnTo>
                <a:lnTo>
                  <a:pt x="366033" y="707191"/>
                </a:lnTo>
                <a:lnTo>
                  <a:pt x="397982" y="674133"/>
                </a:lnTo>
                <a:lnTo>
                  <a:pt x="427004" y="639030"/>
                </a:lnTo>
                <a:lnTo>
                  <a:pt x="452995" y="602073"/>
                </a:lnTo>
                <a:lnTo>
                  <a:pt x="475853" y="563454"/>
                </a:lnTo>
                <a:lnTo>
                  <a:pt x="495475" y="523364"/>
                </a:lnTo>
                <a:lnTo>
                  <a:pt x="511760" y="481995"/>
                </a:lnTo>
                <a:lnTo>
                  <a:pt x="518666" y="459169"/>
                </a:lnTo>
                <a:close/>
              </a:path>
              <a:path w="1135380" h="875029">
                <a:moveTo>
                  <a:pt x="281562" y="0"/>
                </a:moveTo>
                <a:lnTo>
                  <a:pt x="238303" y="4534"/>
                </a:lnTo>
                <a:lnTo>
                  <a:pt x="197024" y="17597"/>
                </a:lnTo>
                <a:lnTo>
                  <a:pt x="158893" y="38376"/>
                </a:lnTo>
                <a:lnTo>
                  <a:pt x="125077" y="66059"/>
                </a:lnTo>
                <a:lnTo>
                  <a:pt x="96743" y="99833"/>
                </a:lnTo>
                <a:lnTo>
                  <a:pt x="75060" y="138887"/>
                </a:lnTo>
                <a:lnTo>
                  <a:pt x="61193" y="182408"/>
                </a:lnTo>
                <a:lnTo>
                  <a:pt x="56312" y="229584"/>
                </a:lnTo>
                <a:lnTo>
                  <a:pt x="60696" y="277883"/>
                </a:lnTo>
                <a:lnTo>
                  <a:pt x="73188" y="321244"/>
                </a:lnTo>
                <a:lnTo>
                  <a:pt x="92802" y="359407"/>
                </a:lnTo>
                <a:lnTo>
                  <a:pt x="118550" y="392112"/>
                </a:lnTo>
                <a:lnTo>
                  <a:pt x="149444" y="419099"/>
                </a:lnTo>
                <a:lnTo>
                  <a:pt x="184497" y="440109"/>
                </a:lnTo>
                <a:lnTo>
                  <a:pt x="222721" y="454880"/>
                </a:lnTo>
                <a:lnTo>
                  <a:pt x="263128" y="463154"/>
                </a:lnTo>
                <a:lnTo>
                  <a:pt x="304732" y="464670"/>
                </a:lnTo>
                <a:lnTo>
                  <a:pt x="346544" y="459169"/>
                </a:lnTo>
                <a:lnTo>
                  <a:pt x="518666" y="459169"/>
                </a:lnTo>
                <a:lnTo>
                  <a:pt x="524604" y="439538"/>
                </a:lnTo>
                <a:lnTo>
                  <a:pt x="533906" y="396186"/>
                </a:lnTo>
                <a:lnTo>
                  <a:pt x="539562" y="352130"/>
                </a:lnTo>
                <a:lnTo>
                  <a:pt x="541470" y="307561"/>
                </a:lnTo>
                <a:lnTo>
                  <a:pt x="538169" y="248422"/>
                </a:lnTo>
                <a:lnTo>
                  <a:pt x="528579" y="195729"/>
                </a:lnTo>
                <a:lnTo>
                  <a:pt x="513166" y="149430"/>
                </a:lnTo>
                <a:lnTo>
                  <a:pt x="492400" y="109473"/>
                </a:lnTo>
                <a:lnTo>
                  <a:pt x="466747" y="75806"/>
                </a:lnTo>
                <a:lnTo>
                  <a:pt x="436676" y="48377"/>
                </a:lnTo>
                <a:lnTo>
                  <a:pt x="402654" y="27134"/>
                </a:lnTo>
                <a:lnTo>
                  <a:pt x="365149" y="12025"/>
                </a:lnTo>
                <a:lnTo>
                  <a:pt x="324629" y="2997"/>
                </a:lnTo>
                <a:lnTo>
                  <a:pt x="281562" y="0"/>
                </a:lnTo>
                <a:close/>
              </a:path>
            </a:pathLst>
          </a:custGeom>
          <a:solidFill>
            <a:srgbClr val="CAD0D2"/>
          </a:solidFill>
        </p:spPr>
        <p:txBody>
          <a:bodyPr wrap="square" lIns="0" tIns="0" rIns="0" bIns="0" rtlCol="0"/>
          <a:lstStyle/>
          <a:p>
            <a:endParaRPr sz="1092" b="0" i="0" dirty="0">
              <a:solidFill>
                <a:srgbClr val="CAD0D2"/>
              </a:solidFill>
              <a:latin typeface="Calibre" panose="020B0503030202060203" pitchFamily="34" charset="77"/>
            </a:endParaRPr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F822F6BA-3ECD-4DBB-96AE-CFB381B39735}"/>
              </a:ext>
            </a:extLst>
          </p:cNvPr>
          <p:cNvSpPr/>
          <p:nvPr/>
        </p:nvSpPr>
        <p:spPr>
          <a:xfrm>
            <a:off x="4097866" y="353034"/>
            <a:ext cx="688544" cy="530619"/>
          </a:xfrm>
          <a:custGeom>
            <a:avLst/>
            <a:gdLst/>
            <a:ahLst/>
            <a:cxnLst/>
            <a:rect l="l" t="t" r="r" b="b"/>
            <a:pathLst>
              <a:path w="1135379" h="875030">
                <a:moveTo>
                  <a:pt x="524141" y="0"/>
                </a:moveTo>
                <a:lnTo>
                  <a:pt x="472457" y="9795"/>
                </a:lnTo>
                <a:lnTo>
                  <a:pt x="422881" y="23169"/>
                </a:lnTo>
                <a:lnTo>
                  <a:pt x="375516" y="39929"/>
                </a:lnTo>
                <a:lnTo>
                  <a:pt x="330465" y="59885"/>
                </a:lnTo>
                <a:lnTo>
                  <a:pt x="287828" y="82844"/>
                </a:lnTo>
                <a:lnTo>
                  <a:pt x="247710" y="108616"/>
                </a:lnTo>
                <a:lnTo>
                  <a:pt x="210212" y="137008"/>
                </a:lnTo>
                <a:lnTo>
                  <a:pt x="175437" y="167828"/>
                </a:lnTo>
                <a:lnTo>
                  <a:pt x="143487" y="200886"/>
                </a:lnTo>
                <a:lnTo>
                  <a:pt x="114466" y="235989"/>
                </a:lnTo>
                <a:lnTo>
                  <a:pt x="88475" y="272946"/>
                </a:lnTo>
                <a:lnTo>
                  <a:pt x="65617" y="311566"/>
                </a:lnTo>
                <a:lnTo>
                  <a:pt x="45994" y="351656"/>
                </a:lnTo>
                <a:lnTo>
                  <a:pt x="29709" y="393025"/>
                </a:lnTo>
                <a:lnTo>
                  <a:pt x="16865" y="435481"/>
                </a:lnTo>
                <a:lnTo>
                  <a:pt x="7564" y="478833"/>
                </a:lnTo>
                <a:lnTo>
                  <a:pt x="1908" y="522890"/>
                </a:lnTo>
                <a:lnTo>
                  <a:pt x="0" y="567459"/>
                </a:lnTo>
                <a:lnTo>
                  <a:pt x="3300" y="626598"/>
                </a:lnTo>
                <a:lnTo>
                  <a:pt x="12891" y="679290"/>
                </a:lnTo>
                <a:lnTo>
                  <a:pt x="28303" y="725589"/>
                </a:lnTo>
                <a:lnTo>
                  <a:pt x="49069" y="765546"/>
                </a:lnTo>
                <a:lnTo>
                  <a:pt x="74721" y="799213"/>
                </a:lnTo>
                <a:lnTo>
                  <a:pt x="104791" y="826642"/>
                </a:lnTo>
                <a:lnTo>
                  <a:pt x="138812" y="847886"/>
                </a:lnTo>
                <a:lnTo>
                  <a:pt x="176315" y="862995"/>
                </a:lnTo>
                <a:lnTo>
                  <a:pt x="216833" y="872022"/>
                </a:lnTo>
                <a:lnTo>
                  <a:pt x="259897" y="875020"/>
                </a:lnTo>
                <a:lnTo>
                  <a:pt x="303157" y="870485"/>
                </a:lnTo>
                <a:lnTo>
                  <a:pt x="344437" y="857422"/>
                </a:lnTo>
                <a:lnTo>
                  <a:pt x="382569" y="836643"/>
                </a:lnTo>
                <a:lnTo>
                  <a:pt x="416387" y="808960"/>
                </a:lnTo>
                <a:lnTo>
                  <a:pt x="444723" y="775186"/>
                </a:lnTo>
                <a:lnTo>
                  <a:pt x="466408" y="736132"/>
                </a:lnTo>
                <a:lnTo>
                  <a:pt x="480276" y="692611"/>
                </a:lnTo>
                <a:lnTo>
                  <a:pt x="485158" y="645435"/>
                </a:lnTo>
                <a:lnTo>
                  <a:pt x="480774" y="597136"/>
                </a:lnTo>
                <a:lnTo>
                  <a:pt x="468280" y="553776"/>
                </a:lnTo>
                <a:lnTo>
                  <a:pt x="448665" y="515613"/>
                </a:lnTo>
                <a:lnTo>
                  <a:pt x="422917" y="482907"/>
                </a:lnTo>
                <a:lnTo>
                  <a:pt x="392022" y="455920"/>
                </a:lnTo>
                <a:lnTo>
                  <a:pt x="356968" y="434911"/>
                </a:lnTo>
                <a:lnTo>
                  <a:pt x="318744" y="420139"/>
                </a:lnTo>
                <a:lnTo>
                  <a:pt x="194926" y="415851"/>
                </a:lnTo>
                <a:lnTo>
                  <a:pt x="197334" y="383862"/>
                </a:lnTo>
                <a:lnTo>
                  <a:pt x="217420" y="314477"/>
                </a:lnTo>
                <a:lnTo>
                  <a:pt x="235645" y="278563"/>
                </a:lnTo>
                <a:lnTo>
                  <a:pt x="259690" y="242826"/>
                </a:lnTo>
                <a:lnTo>
                  <a:pt x="289826" y="208006"/>
                </a:lnTo>
                <a:lnTo>
                  <a:pt x="326329" y="174845"/>
                </a:lnTo>
                <a:lnTo>
                  <a:pt x="369472" y="144087"/>
                </a:lnTo>
                <a:lnTo>
                  <a:pt x="419527" y="116472"/>
                </a:lnTo>
                <a:lnTo>
                  <a:pt x="476769" y="92743"/>
                </a:lnTo>
                <a:lnTo>
                  <a:pt x="541470" y="73641"/>
                </a:lnTo>
                <a:lnTo>
                  <a:pt x="524141" y="0"/>
                </a:lnTo>
                <a:close/>
              </a:path>
              <a:path w="1135379" h="875030">
                <a:moveTo>
                  <a:pt x="236735" y="410349"/>
                </a:moveTo>
                <a:lnTo>
                  <a:pt x="194926" y="415851"/>
                </a:lnTo>
                <a:lnTo>
                  <a:pt x="297801" y="415851"/>
                </a:lnTo>
                <a:lnTo>
                  <a:pt x="278337" y="411865"/>
                </a:lnTo>
                <a:lnTo>
                  <a:pt x="236735" y="410349"/>
                </a:lnTo>
                <a:close/>
              </a:path>
              <a:path w="1135379" h="875030">
                <a:moveTo>
                  <a:pt x="1117589" y="0"/>
                </a:moveTo>
                <a:lnTo>
                  <a:pt x="1065905" y="9795"/>
                </a:lnTo>
                <a:lnTo>
                  <a:pt x="1016329" y="23169"/>
                </a:lnTo>
                <a:lnTo>
                  <a:pt x="968964" y="39929"/>
                </a:lnTo>
                <a:lnTo>
                  <a:pt x="923912" y="59885"/>
                </a:lnTo>
                <a:lnTo>
                  <a:pt x="881276" y="82844"/>
                </a:lnTo>
                <a:lnTo>
                  <a:pt x="841158" y="108616"/>
                </a:lnTo>
                <a:lnTo>
                  <a:pt x="803660" y="137008"/>
                </a:lnTo>
                <a:lnTo>
                  <a:pt x="768885" y="167828"/>
                </a:lnTo>
                <a:lnTo>
                  <a:pt x="736935" y="200886"/>
                </a:lnTo>
                <a:lnTo>
                  <a:pt x="707914" y="235989"/>
                </a:lnTo>
                <a:lnTo>
                  <a:pt x="681923" y="272946"/>
                </a:lnTo>
                <a:lnTo>
                  <a:pt x="659065" y="311566"/>
                </a:lnTo>
                <a:lnTo>
                  <a:pt x="639442" y="351656"/>
                </a:lnTo>
                <a:lnTo>
                  <a:pt x="623157" y="393025"/>
                </a:lnTo>
                <a:lnTo>
                  <a:pt x="610313" y="435481"/>
                </a:lnTo>
                <a:lnTo>
                  <a:pt x="601012" y="478833"/>
                </a:lnTo>
                <a:lnTo>
                  <a:pt x="595356" y="522890"/>
                </a:lnTo>
                <a:lnTo>
                  <a:pt x="593447" y="567459"/>
                </a:lnTo>
                <a:lnTo>
                  <a:pt x="596748" y="626598"/>
                </a:lnTo>
                <a:lnTo>
                  <a:pt x="606339" y="679290"/>
                </a:lnTo>
                <a:lnTo>
                  <a:pt x="621751" y="725589"/>
                </a:lnTo>
                <a:lnTo>
                  <a:pt x="642517" y="765546"/>
                </a:lnTo>
                <a:lnTo>
                  <a:pt x="668170" y="799213"/>
                </a:lnTo>
                <a:lnTo>
                  <a:pt x="698242" y="826642"/>
                </a:lnTo>
                <a:lnTo>
                  <a:pt x="732264" y="847886"/>
                </a:lnTo>
                <a:lnTo>
                  <a:pt x="769768" y="862995"/>
                </a:lnTo>
                <a:lnTo>
                  <a:pt x="810288" y="872022"/>
                </a:lnTo>
                <a:lnTo>
                  <a:pt x="853356" y="875020"/>
                </a:lnTo>
                <a:lnTo>
                  <a:pt x="896612" y="870485"/>
                </a:lnTo>
                <a:lnTo>
                  <a:pt x="937889" y="857422"/>
                </a:lnTo>
                <a:lnTo>
                  <a:pt x="976020" y="836643"/>
                </a:lnTo>
                <a:lnTo>
                  <a:pt x="1009837" y="808960"/>
                </a:lnTo>
                <a:lnTo>
                  <a:pt x="1038171" y="775186"/>
                </a:lnTo>
                <a:lnTo>
                  <a:pt x="1059856" y="736132"/>
                </a:lnTo>
                <a:lnTo>
                  <a:pt x="1073723" y="692611"/>
                </a:lnTo>
                <a:lnTo>
                  <a:pt x="1078605" y="645435"/>
                </a:lnTo>
                <a:lnTo>
                  <a:pt x="1074221" y="597136"/>
                </a:lnTo>
                <a:lnTo>
                  <a:pt x="1061728" y="553776"/>
                </a:lnTo>
                <a:lnTo>
                  <a:pt x="1042113" y="515613"/>
                </a:lnTo>
                <a:lnTo>
                  <a:pt x="1016364" y="482907"/>
                </a:lnTo>
                <a:lnTo>
                  <a:pt x="985469" y="455920"/>
                </a:lnTo>
                <a:lnTo>
                  <a:pt x="950416" y="434911"/>
                </a:lnTo>
                <a:lnTo>
                  <a:pt x="912192" y="420139"/>
                </a:lnTo>
                <a:lnTo>
                  <a:pt x="788373" y="415851"/>
                </a:lnTo>
                <a:lnTo>
                  <a:pt x="790782" y="383862"/>
                </a:lnTo>
                <a:lnTo>
                  <a:pt x="810870" y="314477"/>
                </a:lnTo>
                <a:lnTo>
                  <a:pt x="829096" y="278563"/>
                </a:lnTo>
                <a:lnTo>
                  <a:pt x="853141" y="242826"/>
                </a:lnTo>
                <a:lnTo>
                  <a:pt x="883279" y="208006"/>
                </a:lnTo>
                <a:lnTo>
                  <a:pt x="919782" y="174845"/>
                </a:lnTo>
                <a:lnTo>
                  <a:pt x="962924" y="144087"/>
                </a:lnTo>
                <a:lnTo>
                  <a:pt x="1012979" y="116472"/>
                </a:lnTo>
                <a:lnTo>
                  <a:pt x="1070219" y="92743"/>
                </a:lnTo>
                <a:lnTo>
                  <a:pt x="1134918" y="73641"/>
                </a:lnTo>
                <a:lnTo>
                  <a:pt x="1117589" y="0"/>
                </a:lnTo>
                <a:close/>
              </a:path>
              <a:path w="1135379" h="875030">
                <a:moveTo>
                  <a:pt x="830183" y="410349"/>
                </a:moveTo>
                <a:lnTo>
                  <a:pt x="788373" y="415851"/>
                </a:lnTo>
                <a:lnTo>
                  <a:pt x="891249" y="415851"/>
                </a:lnTo>
                <a:lnTo>
                  <a:pt x="871785" y="411865"/>
                </a:lnTo>
                <a:lnTo>
                  <a:pt x="830183" y="410349"/>
                </a:lnTo>
                <a:close/>
              </a:path>
            </a:pathLst>
          </a:custGeom>
          <a:solidFill>
            <a:srgbClr val="CAD0D2"/>
          </a:solidFill>
        </p:spPr>
        <p:txBody>
          <a:bodyPr wrap="square" lIns="0" tIns="0" rIns="0" bIns="0" rtlCol="0"/>
          <a:lstStyle/>
          <a:p>
            <a:endParaRPr sz="1092" b="0" i="0" dirty="0">
              <a:solidFill>
                <a:srgbClr val="CAD0D2"/>
              </a:solidFill>
              <a:latin typeface="Calibre" panose="020B0503030202060203" pitchFamily="34" charset="77"/>
            </a:endParaRPr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id="{BCDAC6FA-E21F-4684-92B1-1285AC3FB563}"/>
              </a:ext>
            </a:extLst>
          </p:cNvPr>
          <p:cNvSpPr/>
          <p:nvPr/>
        </p:nvSpPr>
        <p:spPr>
          <a:xfrm>
            <a:off x="4097866" y="5841801"/>
            <a:ext cx="688544" cy="530619"/>
          </a:xfrm>
          <a:custGeom>
            <a:avLst/>
            <a:gdLst/>
            <a:ahLst/>
            <a:cxnLst/>
            <a:rect l="l" t="t" r="r" b="b"/>
            <a:pathLst>
              <a:path w="1135380" h="875029">
                <a:moveTo>
                  <a:pt x="1112114" y="459169"/>
                </a:moveTo>
                <a:lnTo>
                  <a:pt x="939992" y="459169"/>
                </a:lnTo>
                <a:lnTo>
                  <a:pt x="937584" y="491157"/>
                </a:lnTo>
                <a:lnTo>
                  <a:pt x="930176" y="525196"/>
                </a:lnTo>
                <a:lnTo>
                  <a:pt x="899272" y="596456"/>
                </a:lnTo>
                <a:lnTo>
                  <a:pt x="875228" y="632194"/>
                </a:lnTo>
                <a:lnTo>
                  <a:pt x="845091" y="667014"/>
                </a:lnTo>
                <a:lnTo>
                  <a:pt x="808588" y="700174"/>
                </a:lnTo>
                <a:lnTo>
                  <a:pt x="765446" y="730933"/>
                </a:lnTo>
                <a:lnTo>
                  <a:pt x="715390" y="758548"/>
                </a:lnTo>
                <a:lnTo>
                  <a:pt x="658149" y="782277"/>
                </a:lnTo>
                <a:lnTo>
                  <a:pt x="593447" y="801378"/>
                </a:lnTo>
                <a:lnTo>
                  <a:pt x="610777" y="875020"/>
                </a:lnTo>
                <a:lnTo>
                  <a:pt x="662460" y="865225"/>
                </a:lnTo>
                <a:lnTo>
                  <a:pt x="712036" y="851851"/>
                </a:lnTo>
                <a:lnTo>
                  <a:pt x="759401" y="835090"/>
                </a:lnTo>
                <a:lnTo>
                  <a:pt x="804453" y="815134"/>
                </a:lnTo>
                <a:lnTo>
                  <a:pt x="847089" y="792175"/>
                </a:lnTo>
                <a:lnTo>
                  <a:pt x="887208" y="766404"/>
                </a:lnTo>
                <a:lnTo>
                  <a:pt x="924706" y="738012"/>
                </a:lnTo>
                <a:lnTo>
                  <a:pt x="959481" y="707191"/>
                </a:lnTo>
                <a:lnTo>
                  <a:pt x="991430" y="674133"/>
                </a:lnTo>
                <a:lnTo>
                  <a:pt x="1020452" y="639030"/>
                </a:lnTo>
                <a:lnTo>
                  <a:pt x="1046443" y="602073"/>
                </a:lnTo>
                <a:lnTo>
                  <a:pt x="1069301" y="563454"/>
                </a:lnTo>
                <a:lnTo>
                  <a:pt x="1088923" y="523364"/>
                </a:lnTo>
                <a:lnTo>
                  <a:pt x="1105208" y="481995"/>
                </a:lnTo>
                <a:lnTo>
                  <a:pt x="1112114" y="459169"/>
                </a:lnTo>
                <a:close/>
              </a:path>
              <a:path w="1135380" h="875029">
                <a:moveTo>
                  <a:pt x="875020" y="0"/>
                </a:moveTo>
                <a:lnTo>
                  <a:pt x="831761" y="4534"/>
                </a:lnTo>
                <a:lnTo>
                  <a:pt x="790481" y="17597"/>
                </a:lnTo>
                <a:lnTo>
                  <a:pt x="752348" y="38376"/>
                </a:lnTo>
                <a:lnTo>
                  <a:pt x="718530" y="66059"/>
                </a:lnTo>
                <a:lnTo>
                  <a:pt x="690195" y="99833"/>
                </a:lnTo>
                <a:lnTo>
                  <a:pt x="668509" y="138887"/>
                </a:lnTo>
                <a:lnTo>
                  <a:pt x="654642" y="182408"/>
                </a:lnTo>
                <a:lnTo>
                  <a:pt x="649760" y="229584"/>
                </a:lnTo>
                <a:lnTo>
                  <a:pt x="654144" y="277883"/>
                </a:lnTo>
                <a:lnTo>
                  <a:pt x="666637" y="321244"/>
                </a:lnTo>
                <a:lnTo>
                  <a:pt x="686252" y="359407"/>
                </a:lnTo>
                <a:lnTo>
                  <a:pt x="712001" y="392112"/>
                </a:lnTo>
                <a:lnTo>
                  <a:pt x="742896" y="419099"/>
                </a:lnTo>
                <a:lnTo>
                  <a:pt x="777949" y="440109"/>
                </a:lnTo>
                <a:lnTo>
                  <a:pt x="816173" y="454880"/>
                </a:lnTo>
                <a:lnTo>
                  <a:pt x="856580" y="463154"/>
                </a:lnTo>
                <a:lnTo>
                  <a:pt x="898182" y="464670"/>
                </a:lnTo>
                <a:lnTo>
                  <a:pt x="939992" y="459169"/>
                </a:lnTo>
                <a:lnTo>
                  <a:pt x="1112114" y="459169"/>
                </a:lnTo>
                <a:lnTo>
                  <a:pt x="1118052" y="439538"/>
                </a:lnTo>
                <a:lnTo>
                  <a:pt x="1127354" y="396186"/>
                </a:lnTo>
                <a:lnTo>
                  <a:pt x="1133010" y="352130"/>
                </a:lnTo>
                <a:lnTo>
                  <a:pt x="1134918" y="307561"/>
                </a:lnTo>
                <a:lnTo>
                  <a:pt x="1131617" y="248422"/>
                </a:lnTo>
                <a:lnTo>
                  <a:pt x="1122027" y="195729"/>
                </a:lnTo>
                <a:lnTo>
                  <a:pt x="1106614" y="149430"/>
                </a:lnTo>
                <a:lnTo>
                  <a:pt x="1085848" y="109473"/>
                </a:lnTo>
                <a:lnTo>
                  <a:pt x="1060196" y="75806"/>
                </a:lnTo>
                <a:lnTo>
                  <a:pt x="1030126" y="48377"/>
                </a:lnTo>
                <a:lnTo>
                  <a:pt x="996105" y="27134"/>
                </a:lnTo>
                <a:lnTo>
                  <a:pt x="958602" y="12025"/>
                </a:lnTo>
                <a:lnTo>
                  <a:pt x="918084" y="2997"/>
                </a:lnTo>
                <a:lnTo>
                  <a:pt x="875020" y="0"/>
                </a:lnTo>
                <a:close/>
              </a:path>
              <a:path w="1135380" h="875029">
                <a:moveTo>
                  <a:pt x="518666" y="459169"/>
                </a:moveTo>
                <a:lnTo>
                  <a:pt x="346544" y="459169"/>
                </a:lnTo>
                <a:lnTo>
                  <a:pt x="344135" y="491157"/>
                </a:lnTo>
                <a:lnTo>
                  <a:pt x="336728" y="525196"/>
                </a:lnTo>
                <a:lnTo>
                  <a:pt x="305821" y="596456"/>
                </a:lnTo>
                <a:lnTo>
                  <a:pt x="281776" y="632194"/>
                </a:lnTo>
                <a:lnTo>
                  <a:pt x="251639" y="667014"/>
                </a:lnTo>
                <a:lnTo>
                  <a:pt x="215135" y="700174"/>
                </a:lnTo>
                <a:lnTo>
                  <a:pt x="171993" y="730933"/>
                </a:lnTo>
                <a:lnTo>
                  <a:pt x="121939" y="758548"/>
                </a:lnTo>
                <a:lnTo>
                  <a:pt x="64699" y="782277"/>
                </a:lnTo>
                <a:lnTo>
                  <a:pt x="0" y="801378"/>
                </a:lnTo>
                <a:lnTo>
                  <a:pt x="17329" y="875020"/>
                </a:lnTo>
                <a:lnTo>
                  <a:pt x="69012" y="865225"/>
                </a:lnTo>
                <a:lnTo>
                  <a:pt x="118588" y="851851"/>
                </a:lnTo>
                <a:lnTo>
                  <a:pt x="165953" y="835090"/>
                </a:lnTo>
                <a:lnTo>
                  <a:pt x="211005" y="815134"/>
                </a:lnTo>
                <a:lnTo>
                  <a:pt x="253641" y="792175"/>
                </a:lnTo>
                <a:lnTo>
                  <a:pt x="293760" y="766404"/>
                </a:lnTo>
                <a:lnTo>
                  <a:pt x="331258" y="738012"/>
                </a:lnTo>
                <a:lnTo>
                  <a:pt x="366033" y="707191"/>
                </a:lnTo>
                <a:lnTo>
                  <a:pt x="397982" y="674133"/>
                </a:lnTo>
                <a:lnTo>
                  <a:pt x="427004" y="639030"/>
                </a:lnTo>
                <a:lnTo>
                  <a:pt x="452995" y="602073"/>
                </a:lnTo>
                <a:lnTo>
                  <a:pt x="475853" y="563454"/>
                </a:lnTo>
                <a:lnTo>
                  <a:pt x="495475" y="523364"/>
                </a:lnTo>
                <a:lnTo>
                  <a:pt x="511760" y="481995"/>
                </a:lnTo>
                <a:lnTo>
                  <a:pt x="518666" y="459169"/>
                </a:lnTo>
                <a:close/>
              </a:path>
              <a:path w="1135380" h="875029">
                <a:moveTo>
                  <a:pt x="281562" y="0"/>
                </a:moveTo>
                <a:lnTo>
                  <a:pt x="238303" y="4534"/>
                </a:lnTo>
                <a:lnTo>
                  <a:pt x="197024" y="17597"/>
                </a:lnTo>
                <a:lnTo>
                  <a:pt x="158893" y="38376"/>
                </a:lnTo>
                <a:lnTo>
                  <a:pt x="125077" y="66059"/>
                </a:lnTo>
                <a:lnTo>
                  <a:pt x="96743" y="99833"/>
                </a:lnTo>
                <a:lnTo>
                  <a:pt x="75060" y="138887"/>
                </a:lnTo>
                <a:lnTo>
                  <a:pt x="61193" y="182408"/>
                </a:lnTo>
                <a:lnTo>
                  <a:pt x="56312" y="229584"/>
                </a:lnTo>
                <a:lnTo>
                  <a:pt x="60696" y="277883"/>
                </a:lnTo>
                <a:lnTo>
                  <a:pt x="73188" y="321244"/>
                </a:lnTo>
                <a:lnTo>
                  <a:pt x="92802" y="359407"/>
                </a:lnTo>
                <a:lnTo>
                  <a:pt x="118550" y="392112"/>
                </a:lnTo>
                <a:lnTo>
                  <a:pt x="149444" y="419099"/>
                </a:lnTo>
                <a:lnTo>
                  <a:pt x="184497" y="440109"/>
                </a:lnTo>
                <a:lnTo>
                  <a:pt x="222721" y="454880"/>
                </a:lnTo>
                <a:lnTo>
                  <a:pt x="263128" y="463154"/>
                </a:lnTo>
                <a:lnTo>
                  <a:pt x="304732" y="464670"/>
                </a:lnTo>
                <a:lnTo>
                  <a:pt x="346544" y="459169"/>
                </a:lnTo>
                <a:lnTo>
                  <a:pt x="518666" y="459169"/>
                </a:lnTo>
                <a:lnTo>
                  <a:pt x="524604" y="439538"/>
                </a:lnTo>
                <a:lnTo>
                  <a:pt x="533906" y="396186"/>
                </a:lnTo>
                <a:lnTo>
                  <a:pt x="539562" y="352130"/>
                </a:lnTo>
                <a:lnTo>
                  <a:pt x="541470" y="307561"/>
                </a:lnTo>
                <a:lnTo>
                  <a:pt x="538169" y="248422"/>
                </a:lnTo>
                <a:lnTo>
                  <a:pt x="528579" y="195729"/>
                </a:lnTo>
                <a:lnTo>
                  <a:pt x="513166" y="149430"/>
                </a:lnTo>
                <a:lnTo>
                  <a:pt x="492400" y="109473"/>
                </a:lnTo>
                <a:lnTo>
                  <a:pt x="466747" y="75806"/>
                </a:lnTo>
                <a:lnTo>
                  <a:pt x="436676" y="48377"/>
                </a:lnTo>
                <a:lnTo>
                  <a:pt x="402654" y="27134"/>
                </a:lnTo>
                <a:lnTo>
                  <a:pt x="365149" y="12025"/>
                </a:lnTo>
                <a:lnTo>
                  <a:pt x="324629" y="2997"/>
                </a:lnTo>
                <a:lnTo>
                  <a:pt x="281562" y="0"/>
                </a:lnTo>
                <a:close/>
              </a:path>
            </a:pathLst>
          </a:custGeom>
          <a:solidFill>
            <a:srgbClr val="CAD0D2"/>
          </a:solidFill>
        </p:spPr>
        <p:txBody>
          <a:bodyPr wrap="square" lIns="0" tIns="0" rIns="0" bIns="0" rtlCol="0"/>
          <a:lstStyle/>
          <a:p>
            <a:endParaRPr sz="1092" b="0" i="0" dirty="0">
              <a:solidFill>
                <a:srgbClr val="CAD0D2"/>
              </a:solidFill>
              <a:latin typeface="Calibre" panose="020B0503030202060203" pitchFamily="34" charset="77"/>
            </a:endParaRP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5A62EA47-4DEF-479A-A3A8-169D9E51A5D5}"/>
              </a:ext>
            </a:extLst>
          </p:cNvPr>
          <p:cNvSpPr/>
          <p:nvPr userDrawn="1"/>
        </p:nvSpPr>
        <p:spPr>
          <a:xfrm>
            <a:off x="4097866" y="353034"/>
            <a:ext cx="688544" cy="530619"/>
          </a:xfrm>
          <a:custGeom>
            <a:avLst/>
            <a:gdLst/>
            <a:ahLst/>
            <a:cxnLst/>
            <a:rect l="l" t="t" r="r" b="b"/>
            <a:pathLst>
              <a:path w="1135379" h="875030">
                <a:moveTo>
                  <a:pt x="524141" y="0"/>
                </a:moveTo>
                <a:lnTo>
                  <a:pt x="472457" y="9795"/>
                </a:lnTo>
                <a:lnTo>
                  <a:pt x="422881" y="23169"/>
                </a:lnTo>
                <a:lnTo>
                  <a:pt x="375516" y="39929"/>
                </a:lnTo>
                <a:lnTo>
                  <a:pt x="330465" y="59885"/>
                </a:lnTo>
                <a:lnTo>
                  <a:pt x="287828" y="82844"/>
                </a:lnTo>
                <a:lnTo>
                  <a:pt x="247710" y="108616"/>
                </a:lnTo>
                <a:lnTo>
                  <a:pt x="210212" y="137008"/>
                </a:lnTo>
                <a:lnTo>
                  <a:pt x="175437" y="167828"/>
                </a:lnTo>
                <a:lnTo>
                  <a:pt x="143487" y="200886"/>
                </a:lnTo>
                <a:lnTo>
                  <a:pt x="114466" y="235989"/>
                </a:lnTo>
                <a:lnTo>
                  <a:pt x="88475" y="272946"/>
                </a:lnTo>
                <a:lnTo>
                  <a:pt x="65617" y="311566"/>
                </a:lnTo>
                <a:lnTo>
                  <a:pt x="45994" y="351656"/>
                </a:lnTo>
                <a:lnTo>
                  <a:pt x="29709" y="393025"/>
                </a:lnTo>
                <a:lnTo>
                  <a:pt x="16865" y="435481"/>
                </a:lnTo>
                <a:lnTo>
                  <a:pt x="7564" y="478833"/>
                </a:lnTo>
                <a:lnTo>
                  <a:pt x="1908" y="522890"/>
                </a:lnTo>
                <a:lnTo>
                  <a:pt x="0" y="567459"/>
                </a:lnTo>
                <a:lnTo>
                  <a:pt x="3300" y="626598"/>
                </a:lnTo>
                <a:lnTo>
                  <a:pt x="12891" y="679290"/>
                </a:lnTo>
                <a:lnTo>
                  <a:pt x="28303" y="725589"/>
                </a:lnTo>
                <a:lnTo>
                  <a:pt x="49069" y="765546"/>
                </a:lnTo>
                <a:lnTo>
                  <a:pt x="74721" y="799213"/>
                </a:lnTo>
                <a:lnTo>
                  <a:pt x="104791" y="826642"/>
                </a:lnTo>
                <a:lnTo>
                  <a:pt x="138812" y="847886"/>
                </a:lnTo>
                <a:lnTo>
                  <a:pt x="176315" y="862995"/>
                </a:lnTo>
                <a:lnTo>
                  <a:pt x="216833" y="872022"/>
                </a:lnTo>
                <a:lnTo>
                  <a:pt x="259897" y="875020"/>
                </a:lnTo>
                <a:lnTo>
                  <a:pt x="303157" y="870485"/>
                </a:lnTo>
                <a:lnTo>
                  <a:pt x="344437" y="857422"/>
                </a:lnTo>
                <a:lnTo>
                  <a:pt x="382569" y="836643"/>
                </a:lnTo>
                <a:lnTo>
                  <a:pt x="416387" y="808960"/>
                </a:lnTo>
                <a:lnTo>
                  <a:pt x="444723" y="775186"/>
                </a:lnTo>
                <a:lnTo>
                  <a:pt x="466408" y="736132"/>
                </a:lnTo>
                <a:lnTo>
                  <a:pt x="480276" y="692611"/>
                </a:lnTo>
                <a:lnTo>
                  <a:pt x="485158" y="645435"/>
                </a:lnTo>
                <a:lnTo>
                  <a:pt x="480774" y="597136"/>
                </a:lnTo>
                <a:lnTo>
                  <a:pt x="468280" y="553776"/>
                </a:lnTo>
                <a:lnTo>
                  <a:pt x="448665" y="515613"/>
                </a:lnTo>
                <a:lnTo>
                  <a:pt x="422917" y="482907"/>
                </a:lnTo>
                <a:lnTo>
                  <a:pt x="392022" y="455920"/>
                </a:lnTo>
                <a:lnTo>
                  <a:pt x="356968" y="434911"/>
                </a:lnTo>
                <a:lnTo>
                  <a:pt x="318744" y="420139"/>
                </a:lnTo>
                <a:lnTo>
                  <a:pt x="194926" y="415851"/>
                </a:lnTo>
                <a:lnTo>
                  <a:pt x="197334" y="383862"/>
                </a:lnTo>
                <a:lnTo>
                  <a:pt x="217420" y="314477"/>
                </a:lnTo>
                <a:lnTo>
                  <a:pt x="235645" y="278563"/>
                </a:lnTo>
                <a:lnTo>
                  <a:pt x="259690" y="242826"/>
                </a:lnTo>
                <a:lnTo>
                  <a:pt x="289826" y="208006"/>
                </a:lnTo>
                <a:lnTo>
                  <a:pt x="326329" y="174845"/>
                </a:lnTo>
                <a:lnTo>
                  <a:pt x="369472" y="144087"/>
                </a:lnTo>
                <a:lnTo>
                  <a:pt x="419527" y="116472"/>
                </a:lnTo>
                <a:lnTo>
                  <a:pt x="476769" y="92743"/>
                </a:lnTo>
                <a:lnTo>
                  <a:pt x="541470" y="73641"/>
                </a:lnTo>
                <a:lnTo>
                  <a:pt x="524141" y="0"/>
                </a:lnTo>
                <a:close/>
              </a:path>
              <a:path w="1135379" h="875030">
                <a:moveTo>
                  <a:pt x="236735" y="410349"/>
                </a:moveTo>
                <a:lnTo>
                  <a:pt x="194926" y="415851"/>
                </a:lnTo>
                <a:lnTo>
                  <a:pt x="297801" y="415851"/>
                </a:lnTo>
                <a:lnTo>
                  <a:pt x="278337" y="411865"/>
                </a:lnTo>
                <a:lnTo>
                  <a:pt x="236735" y="410349"/>
                </a:lnTo>
                <a:close/>
              </a:path>
              <a:path w="1135379" h="875030">
                <a:moveTo>
                  <a:pt x="1117589" y="0"/>
                </a:moveTo>
                <a:lnTo>
                  <a:pt x="1065905" y="9795"/>
                </a:lnTo>
                <a:lnTo>
                  <a:pt x="1016329" y="23169"/>
                </a:lnTo>
                <a:lnTo>
                  <a:pt x="968964" y="39929"/>
                </a:lnTo>
                <a:lnTo>
                  <a:pt x="923912" y="59885"/>
                </a:lnTo>
                <a:lnTo>
                  <a:pt x="881276" y="82844"/>
                </a:lnTo>
                <a:lnTo>
                  <a:pt x="841158" y="108616"/>
                </a:lnTo>
                <a:lnTo>
                  <a:pt x="803660" y="137008"/>
                </a:lnTo>
                <a:lnTo>
                  <a:pt x="768885" y="167828"/>
                </a:lnTo>
                <a:lnTo>
                  <a:pt x="736935" y="200886"/>
                </a:lnTo>
                <a:lnTo>
                  <a:pt x="707914" y="235989"/>
                </a:lnTo>
                <a:lnTo>
                  <a:pt x="681923" y="272946"/>
                </a:lnTo>
                <a:lnTo>
                  <a:pt x="659065" y="311566"/>
                </a:lnTo>
                <a:lnTo>
                  <a:pt x="639442" y="351656"/>
                </a:lnTo>
                <a:lnTo>
                  <a:pt x="623157" y="393025"/>
                </a:lnTo>
                <a:lnTo>
                  <a:pt x="610313" y="435481"/>
                </a:lnTo>
                <a:lnTo>
                  <a:pt x="601012" y="478833"/>
                </a:lnTo>
                <a:lnTo>
                  <a:pt x="595356" y="522890"/>
                </a:lnTo>
                <a:lnTo>
                  <a:pt x="593447" y="567459"/>
                </a:lnTo>
                <a:lnTo>
                  <a:pt x="596748" y="626598"/>
                </a:lnTo>
                <a:lnTo>
                  <a:pt x="606339" y="679290"/>
                </a:lnTo>
                <a:lnTo>
                  <a:pt x="621751" y="725589"/>
                </a:lnTo>
                <a:lnTo>
                  <a:pt x="642517" y="765546"/>
                </a:lnTo>
                <a:lnTo>
                  <a:pt x="668170" y="799213"/>
                </a:lnTo>
                <a:lnTo>
                  <a:pt x="698242" y="826642"/>
                </a:lnTo>
                <a:lnTo>
                  <a:pt x="732264" y="847886"/>
                </a:lnTo>
                <a:lnTo>
                  <a:pt x="769768" y="862995"/>
                </a:lnTo>
                <a:lnTo>
                  <a:pt x="810288" y="872022"/>
                </a:lnTo>
                <a:lnTo>
                  <a:pt x="853356" y="875020"/>
                </a:lnTo>
                <a:lnTo>
                  <a:pt x="896612" y="870485"/>
                </a:lnTo>
                <a:lnTo>
                  <a:pt x="937889" y="857422"/>
                </a:lnTo>
                <a:lnTo>
                  <a:pt x="976020" y="836643"/>
                </a:lnTo>
                <a:lnTo>
                  <a:pt x="1009837" y="808960"/>
                </a:lnTo>
                <a:lnTo>
                  <a:pt x="1038171" y="775186"/>
                </a:lnTo>
                <a:lnTo>
                  <a:pt x="1059856" y="736132"/>
                </a:lnTo>
                <a:lnTo>
                  <a:pt x="1073723" y="692611"/>
                </a:lnTo>
                <a:lnTo>
                  <a:pt x="1078605" y="645435"/>
                </a:lnTo>
                <a:lnTo>
                  <a:pt x="1074221" y="597136"/>
                </a:lnTo>
                <a:lnTo>
                  <a:pt x="1061728" y="553776"/>
                </a:lnTo>
                <a:lnTo>
                  <a:pt x="1042113" y="515613"/>
                </a:lnTo>
                <a:lnTo>
                  <a:pt x="1016364" y="482907"/>
                </a:lnTo>
                <a:lnTo>
                  <a:pt x="985469" y="455920"/>
                </a:lnTo>
                <a:lnTo>
                  <a:pt x="950416" y="434911"/>
                </a:lnTo>
                <a:lnTo>
                  <a:pt x="912192" y="420139"/>
                </a:lnTo>
                <a:lnTo>
                  <a:pt x="788373" y="415851"/>
                </a:lnTo>
                <a:lnTo>
                  <a:pt x="790782" y="383862"/>
                </a:lnTo>
                <a:lnTo>
                  <a:pt x="810870" y="314477"/>
                </a:lnTo>
                <a:lnTo>
                  <a:pt x="829096" y="278563"/>
                </a:lnTo>
                <a:lnTo>
                  <a:pt x="853141" y="242826"/>
                </a:lnTo>
                <a:lnTo>
                  <a:pt x="883279" y="208006"/>
                </a:lnTo>
                <a:lnTo>
                  <a:pt x="919782" y="174845"/>
                </a:lnTo>
                <a:lnTo>
                  <a:pt x="962924" y="144087"/>
                </a:lnTo>
                <a:lnTo>
                  <a:pt x="1012979" y="116472"/>
                </a:lnTo>
                <a:lnTo>
                  <a:pt x="1070219" y="92743"/>
                </a:lnTo>
                <a:lnTo>
                  <a:pt x="1134918" y="73641"/>
                </a:lnTo>
                <a:lnTo>
                  <a:pt x="1117589" y="0"/>
                </a:lnTo>
                <a:close/>
              </a:path>
              <a:path w="1135379" h="875030">
                <a:moveTo>
                  <a:pt x="830183" y="410349"/>
                </a:moveTo>
                <a:lnTo>
                  <a:pt x="788373" y="415851"/>
                </a:lnTo>
                <a:lnTo>
                  <a:pt x="891249" y="415851"/>
                </a:lnTo>
                <a:lnTo>
                  <a:pt x="871785" y="411865"/>
                </a:lnTo>
                <a:lnTo>
                  <a:pt x="830183" y="410349"/>
                </a:lnTo>
                <a:close/>
              </a:path>
            </a:pathLst>
          </a:custGeom>
          <a:solidFill>
            <a:srgbClr val="CAD0D2"/>
          </a:solidFill>
        </p:spPr>
        <p:txBody>
          <a:bodyPr wrap="square" lIns="0" tIns="0" rIns="0" bIns="0" rtlCol="0"/>
          <a:lstStyle/>
          <a:p>
            <a:endParaRPr sz="1092" b="0" i="0" dirty="0">
              <a:solidFill>
                <a:srgbClr val="CAD0D2"/>
              </a:solidFill>
              <a:latin typeface="Calibre" panose="020B0503030202060203" pitchFamily="34" charset="77"/>
            </a:endParaRPr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2EE4021F-121A-42F5-828C-465C31C24F69}"/>
              </a:ext>
            </a:extLst>
          </p:cNvPr>
          <p:cNvSpPr/>
          <p:nvPr userDrawn="1"/>
        </p:nvSpPr>
        <p:spPr>
          <a:xfrm>
            <a:off x="4097866" y="5841801"/>
            <a:ext cx="688544" cy="530619"/>
          </a:xfrm>
          <a:custGeom>
            <a:avLst/>
            <a:gdLst/>
            <a:ahLst/>
            <a:cxnLst/>
            <a:rect l="l" t="t" r="r" b="b"/>
            <a:pathLst>
              <a:path w="1135380" h="875029">
                <a:moveTo>
                  <a:pt x="1112114" y="459169"/>
                </a:moveTo>
                <a:lnTo>
                  <a:pt x="939992" y="459169"/>
                </a:lnTo>
                <a:lnTo>
                  <a:pt x="937584" y="491157"/>
                </a:lnTo>
                <a:lnTo>
                  <a:pt x="930176" y="525196"/>
                </a:lnTo>
                <a:lnTo>
                  <a:pt x="899272" y="596456"/>
                </a:lnTo>
                <a:lnTo>
                  <a:pt x="875228" y="632194"/>
                </a:lnTo>
                <a:lnTo>
                  <a:pt x="845091" y="667014"/>
                </a:lnTo>
                <a:lnTo>
                  <a:pt x="808588" y="700174"/>
                </a:lnTo>
                <a:lnTo>
                  <a:pt x="765446" y="730933"/>
                </a:lnTo>
                <a:lnTo>
                  <a:pt x="715390" y="758548"/>
                </a:lnTo>
                <a:lnTo>
                  <a:pt x="658149" y="782277"/>
                </a:lnTo>
                <a:lnTo>
                  <a:pt x="593447" y="801378"/>
                </a:lnTo>
                <a:lnTo>
                  <a:pt x="610777" y="875020"/>
                </a:lnTo>
                <a:lnTo>
                  <a:pt x="662460" y="865225"/>
                </a:lnTo>
                <a:lnTo>
                  <a:pt x="712036" y="851851"/>
                </a:lnTo>
                <a:lnTo>
                  <a:pt x="759401" y="835090"/>
                </a:lnTo>
                <a:lnTo>
                  <a:pt x="804453" y="815134"/>
                </a:lnTo>
                <a:lnTo>
                  <a:pt x="847089" y="792175"/>
                </a:lnTo>
                <a:lnTo>
                  <a:pt x="887208" y="766404"/>
                </a:lnTo>
                <a:lnTo>
                  <a:pt x="924706" y="738012"/>
                </a:lnTo>
                <a:lnTo>
                  <a:pt x="959481" y="707191"/>
                </a:lnTo>
                <a:lnTo>
                  <a:pt x="991430" y="674133"/>
                </a:lnTo>
                <a:lnTo>
                  <a:pt x="1020452" y="639030"/>
                </a:lnTo>
                <a:lnTo>
                  <a:pt x="1046443" y="602073"/>
                </a:lnTo>
                <a:lnTo>
                  <a:pt x="1069301" y="563454"/>
                </a:lnTo>
                <a:lnTo>
                  <a:pt x="1088923" y="523364"/>
                </a:lnTo>
                <a:lnTo>
                  <a:pt x="1105208" y="481995"/>
                </a:lnTo>
                <a:lnTo>
                  <a:pt x="1112114" y="459169"/>
                </a:lnTo>
                <a:close/>
              </a:path>
              <a:path w="1135380" h="875029">
                <a:moveTo>
                  <a:pt x="875020" y="0"/>
                </a:moveTo>
                <a:lnTo>
                  <a:pt x="831761" y="4534"/>
                </a:lnTo>
                <a:lnTo>
                  <a:pt x="790481" y="17597"/>
                </a:lnTo>
                <a:lnTo>
                  <a:pt x="752348" y="38376"/>
                </a:lnTo>
                <a:lnTo>
                  <a:pt x="718530" y="66059"/>
                </a:lnTo>
                <a:lnTo>
                  <a:pt x="690195" y="99833"/>
                </a:lnTo>
                <a:lnTo>
                  <a:pt x="668509" y="138887"/>
                </a:lnTo>
                <a:lnTo>
                  <a:pt x="654642" y="182408"/>
                </a:lnTo>
                <a:lnTo>
                  <a:pt x="649760" y="229584"/>
                </a:lnTo>
                <a:lnTo>
                  <a:pt x="654144" y="277883"/>
                </a:lnTo>
                <a:lnTo>
                  <a:pt x="666637" y="321244"/>
                </a:lnTo>
                <a:lnTo>
                  <a:pt x="686252" y="359407"/>
                </a:lnTo>
                <a:lnTo>
                  <a:pt x="712001" y="392112"/>
                </a:lnTo>
                <a:lnTo>
                  <a:pt x="742896" y="419099"/>
                </a:lnTo>
                <a:lnTo>
                  <a:pt x="777949" y="440109"/>
                </a:lnTo>
                <a:lnTo>
                  <a:pt x="816173" y="454880"/>
                </a:lnTo>
                <a:lnTo>
                  <a:pt x="856580" y="463154"/>
                </a:lnTo>
                <a:lnTo>
                  <a:pt x="898182" y="464670"/>
                </a:lnTo>
                <a:lnTo>
                  <a:pt x="939992" y="459169"/>
                </a:lnTo>
                <a:lnTo>
                  <a:pt x="1112114" y="459169"/>
                </a:lnTo>
                <a:lnTo>
                  <a:pt x="1118052" y="439538"/>
                </a:lnTo>
                <a:lnTo>
                  <a:pt x="1127354" y="396186"/>
                </a:lnTo>
                <a:lnTo>
                  <a:pt x="1133010" y="352130"/>
                </a:lnTo>
                <a:lnTo>
                  <a:pt x="1134918" y="307561"/>
                </a:lnTo>
                <a:lnTo>
                  <a:pt x="1131617" y="248422"/>
                </a:lnTo>
                <a:lnTo>
                  <a:pt x="1122027" y="195729"/>
                </a:lnTo>
                <a:lnTo>
                  <a:pt x="1106614" y="149430"/>
                </a:lnTo>
                <a:lnTo>
                  <a:pt x="1085848" y="109473"/>
                </a:lnTo>
                <a:lnTo>
                  <a:pt x="1060196" y="75806"/>
                </a:lnTo>
                <a:lnTo>
                  <a:pt x="1030126" y="48377"/>
                </a:lnTo>
                <a:lnTo>
                  <a:pt x="996105" y="27134"/>
                </a:lnTo>
                <a:lnTo>
                  <a:pt x="958602" y="12025"/>
                </a:lnTo>
                <a:lnTo>
                  <a:pt x="918084" y="2997"/>
                </a:lnTo>
                <a:lnTo>
                  <a:pt x="875020" y="0"/>
                </a:lnTo>
                <a:close/>
              </a:path>
              <a:path w="1135380" h="875029">
                <a:moveTo>
                  <a:pt x="518666" y="459169"/>
                </a:moveTo>
                <a:lnTo>
                  <a:pt x="346544" y="459169"/>
                </a:lnTo>
                <a:lnTo>
                  <a:pt x="344135" y="491157"/>
                </a:lnTo>
                <a:lnTo>
                  <a:pt x="336728" y="525196"/>
                </a:lnTo>
                <a:lnTo>
                  <a:pt x="305821" y="596456"/>
                </a:lnTo>
                <a:lnTo>
                  <a:pt x="281776" y="632194"/>
                </a:lnTo>
                <a:lnTo>
                  <a:pt x="251639" y="667014"/>
                </a:lnTo>
                <a:lnTo>
                  <a:pt x="215135" y="700174"/>
                </a:lnTo>
                <a:lnTo>
                  <a:pt x="171993" y="730933"/>
                </a:lnTo>
                <a:lnTo>
                  <a:pt x="121939" y="758548"/>
                </a:lnTo>
                <a:lnTo>
                  <a:pt x="64699" y="782277"/>
                </a:lnTo>
                <a:lnTo>
                  <a:pt x="0" y="801378"/>
                </a:lnTo>
                <a:lnTo>
                  <a:pt x="17329" y="875020"/>
                </a:lnTo>
                <a:lnTo>
                  <a:pt x="69012" y="865225"/>
                </a:lnTo>
                <a:lnTo>
                  <a:pt x="118588" y="851851"/>
                </a:lnTo>
                <a:lnTo>
                  <a:pt x="165953" y="835090"/>
                </a:lnTo>
                <a:lnTo>
                  <a:pt x="211005" y="815134"/>
                </a:lnTo>
                <a:lnTo>
                  <a:pt x="253641" y="792175"/>
                </a:lnTo>
                <a:lnTo>
                  <a:pt x="293760" y="766404"/>
                </a:lnTo>
                <a:lnTo>
                  <a:pt x="331258" y="738012"/>
                </a:lnTo>
                <a:lnTo>
                  <a:pt x="366033" y="707191"/>
                </a:lnTo>
                <a:lnTo>
                  <a:pt x="397982" y="674133"/>
                </a:lnTo>
                <a:lnTo>
                  <a:pt x="427004" y="639030"/>
                </a:lnTo>
                <a:lnTo>
                  <a:pt x="452995" y="602073"/>
                </a:lnTo>
                <a:lnTo>
                  <a:pt x="475853" y="563454"/>
                </a:lnTo>
                <a:lnTo>
                  <a:pt x="495475" y="523364"/>
                </a:lnTo>
                <a:lnTo>
                  <a:pt x="511760" y="481995"/>
                </a:lnTo>
                <a:lnTo>
                  <a:pt x="518666" y="459169"/>
                </a:lnTo>
                <a:close/>
              </a:path>
              <a:path w="1135380" h="875029">
                <a:moveTo>
                  <a:pt x="281562" y="0"/>
                </a:moveTo>
                <a:lnTo>
                  <a:pt x="238303" y="4534"/>
                </a:lnTo>
                <a:lnTo>
                  <a:pt x="197024" y="17597"/>
                </a:lnTo>
                <a:lnTo>
                  <a:pt x="158893" y="38376"/>
                </a:lnTo>
                <a:lnTo>
                  <a:pt x="125077" y="66059"/>
                </a:lnTo>
                <a:lnTo>
                  <a:pt x="96743" y="99833"/>
                </a:lnTo>
                <a:lnTo>
                  <a:pt x="75060" y="138887"/>
                </a:lnTo>
                <a:lnTo>
                  <a:pt x="61193" y="182408"/>
                </a:lnTo>
                <a:lnTo>
                  <a:pt x="56312" y="229584"/>
                </a:lnTo>
                <a:lnTo>
                  <a:pt x="60696" y="277883"/>
                </a:lnTo>
                <a:lnTo>
                  <a:pt x="73188" y="321244"/>
                </a:lnTo>
                <a:lnTo>
                  <a:pt x="92802" y="359407"/>
                </a:lnTo>
                <a:lnTo>
                  <a:pt x="118550" y="392112"/>
                </a:lnTo>
                <a:lnTo>
                  <a:pt x="149444" y="419099"/>
                </a:lnTo>
                <a:lnTo>
                  <a:pt x="184497" y="440109"/>
                </a:lnTo>
                <a:lnTo>
                  <a:pt x="222721" y="454880"/>
                </a:lnTo>
                <a:lnTo>
                  <a:pt x="263128" y="463154"/>
                </a:lnTo>
                <a:lnTo>
                  <a:pt x="304732" y="464670"/>
                </a:lnTo>
                <a:lnTo>
                  <a:pt x="346544" y="459169"/>
                </a:lnTo>
                <a:lnTo>
                  <a:pt x="518666" y="459169"/>
                </a:lnTo>
                <a:lnTo>
                  <a:pt x="524604" y="439538"/>
                </a:lnTo>
                <a:lnTo>
                  <a:pt x="533906" y="396186"/>
                </a:lnTo>
                <a:lnTo>
                  <a:pt x="539562" y="352130"/>
                </a:lnTo>
                <a:lnTo>
                  <a:pt x="541470" y="307561"/>
                </a:lnTo>
                <a:lnTo>
                  <a:pt x="538169" y="248422"/>
                </a:lnTo>
                <a:lnTo>
                  <a:pt x="528579" y="195729"/>
                </a:lnTo>
                <a:lnTo>
                  <a:pt x="513166" y="149430"/>
                </a:lnTo>
                <a:lnTo>
                  <a:pt x="492400" y="109473"/>
                </a:lnTo>
                <a:lnTo>
                  <a:pt x="466747" y="75806"/>
                </a:lnTo>
                <a:lnTo>
                  <a:pt x="436676" y="48377"/>
                </a:lnTo>
                <a:lnTo>
                  <a:pt x="402654" y="27134"/>
                </a:lnTo>
                <a:lnTo>
                  <a:pt x="365149" y="12025"/>
                </a:lnTo>
                <a:lnTo>
                  <a:pt x="324629" y="2997"/>
                </a:lnTo>
                <a:lnTo>
                  <a:pt x="281562" y="0"/>
                </a:lnTo>
                <a:close/>
              </a:path>
            </a:pathLst>
          </a:custGeom>
          <a:solidFill>
            <a:srgbClr val="CAD0D2"/>
          </a:solidFill>
        </p:spPr>
        <p:txBody>
          <a:bodyPr wrap="square" lIns="0" tIns="0" rIns="0" bIns="0" rtlCol="0"/>
          <a:lstStyle/>
          <a:p>
            <a:endParaRPr sz="1092" b="0" i="0" dirty="0">
              <a:solidFill>
                <a:srgbClr val="CAD0D2"/>
              </a:solidFill>
              <a:latin typeface="Calibre" panose="020B0503030202060203" pitchFamily="34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AD595E-9438-4AA7-AE3E-7A280FAB7713}"/>
              </a:ext>
            </a:extLst>
          </p:cNvPr>
          <p:cNvSpPr txBox="1"/>
          <p:nvPr userDrawn="1"/>
        </p:nvSpPr>
        <p:spPr>
          <a:xfrm>
            <a:off x="518991" y="6479922"/>
            <a:ext cx="2448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algn="l" defTabSz="914400" rtl="0" eaLnBrk="1" latinLnBrk="0" hangingPunct="1"/>
            <a:r>
              <a:rPr lang="en-GB" sz="800" b="0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Confidential &amp; Proprietary | © 2021 CBRE, Inc.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6FE298-427E-4552-BF1F-AEEAA2F48BA5}"/>
              </a:ext>
            </a:extLst>
          </p:cNvPr>
          <p:cNvSpPr txBox="1"/>
          <p:nvPr userDrawn="1"/>
        </p:nvSpPr>
        <p:spPr>
          <a:xfrm>
            <a:off x="9234403" y="6479922"/>
            <a:ext cx="2448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algn="r" defTabSz="914400" rtl="0" eaLnBrk="1" latinLnBrk="0" hangingPunct="1"/>
            <a:fld id="{1C89B4D1-E1CE-4E79-B913-C04DDECCCBCD}" type="slidenum">
              <a:rPr lang="en-GB" sz="800" b="0" kern="1200" cap="none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r" defTabSz="914400" rtl="0" eaLnBrk="1" latinLnBrk="0" hangingPunct="1"/>
              <a:t>‹#›</a:t>
            </a:fld>
            <a:endParaRPr lang="en-GB" sz="800" b="0" kern="1200" cap="none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95371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Quot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36700" y="3092809"/>
            <a:ext cx="9118600" cy="63709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ctr">
              <a:lnSpc>
                <a:spcPct val="90000"/>
              </a:lnSpc>
              <a:defRPr sz="4600" b="0" i="0">
                <a:solidFill>
                  <a:srgbClr val="CAD1D2"/>
                </a:solidFill>
                <a:latin typeface="Financier Display"/>
                <a:cs typeface="Financier Display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65E0CC9D-7F14-9E4A-BD76-8D1481C1CCD9}"/>
              </a:ext>
            </a:extLst>
          </p:cNvPr>
          <p:cNvSpPr/>
          <p:nvPr/>
        </p:nvSpPr>
        <p:spPr>
          <a:xfrm>
            <a:off x="578066" y="2227263"/>
            <a:ext cx="688544" cy="530619"/>
          </a:xfrm>
          <a:custGeom>
            <a:avLst/>
            <a:gdLst/>
            <a:ahLst/>
            <a:cxnLst/>
            <a:rect l="l" t="t" r="r" b="b"/>
            <a:pathLst>
              <a:path w="1135380" h="875029">
                <a:moveTo>
                  <a:pt x="524141" y="0"/>
                </a:moveTo>
                <a:lnTo>
                  <a:pt x="472457" y="9795"/>
                </a:lnTo>
                <a:lnTo>
                  <a:pt x="422881" y="23169"/>
                </a:lnTo>
                <a:lnTo>
                  <a:pt x="375516" y="39929"/>
                </a:lnTo>
                <a:lnTo>
                  <a:pt x="330465" y="59885"/>
                </a:lnTo>
                <a:lnTo>
                  <a:pt x="287828" y="82844"/>
                </a:lnTo>
                <a:lnTo>
                  <a:pt x="247710" y="108616"/>
                </a:lnTo>
                <a:lnTo>
                  <a:pt x="210212" y="137008"/>
                </a:lnTo>
                <a:lnTo>
                  <a:pt x="175437" y="167828"/>
                </a:lnTo>
                <a:lnTo>
                  <a:pt x="143487" y="200886"/>
                </a:lnTo>
                <a:lnTo>
                  <a:pt x="114466" y="235989"/>
                </a:lnTo>
                <a:lnTo>
                  <a:pt x="88475" y="272946"/>
                </a:lnTo>
                <a:lnTo>
                  <a:pt x="65617" y="311566"/>
                </a:lnTo>
                <a:lnTo>
                  <a:pt x="45994" y="351656"/>
                </a:lnTo>
                <a:lnTo>
                  <a:pt x="29709" y="393025"/>
                </a:lnTo>
                <a:lnTo>
                  <a:pt x="16865" y="435481"/>
                </a:lnTo>
                <a:lnTo>
                  <a:pt x="7564" y="478833"/>
                </a:lnTo>
                <a:lnTo>
                  <a:pt x="1908" y="522890"/>
                </a:lnTo>
                <a:lnTo>
                  <a:pt x="0" y="567459"/>
                </a:lnTo>
                <a:lnTo>
                  <a:pt x="3300" y="626598"/>
                </a:lnTo>
                <a:lnTo>
                  <a:pt x="12891" y="679290"/>
                </a:lnTo>
                <a:lnTo>
                  <a:pt x="28303" y="725589"/>
                </a:lnTo>
                <a:lnTo>
                  <a:pt x="49069" y="765546"/>
                </a:lnTo>
                <a:lnTo>
                  <a:pt x="74721" y="799213"/>
                </a:lnTo>
                <a:lnTo>
                  <a:pt x="104791" y="826642"/>
                </a:lnTo>
                <a:lnTo>
                  <a:pt x="138812" y="847886"/>
                </a:lnTo>
                <a:lnTo>
                  <a:pt x="176315" y="862995"/>
                </a:lnTo>
                <a:lnTo>
                  <a:pt x="216833" y="872022"/>
                </a:lnTo>
                <a:lnTo>
                  <a:pt x="259897" y="875020"/>
                </a:lnTo>
                <a:lnTo>
                  <a:pt x="303157" y="870485"/>
                </a:lnTo>
                <a:lnTo>
                  <a:pt x="344437" y="857422"/>
                </a:lnTo>
                <a:lnTo>
                  <a:pt x="382569" y="836643"/>
                </a:lnTo>
                <a:lnTo>
                  <a:pt x="416387" y="808960"/>
                </a:lnTo>
                <a:lnTo>
                  <a:pt x="444723" y="775186"/>
                </a:lnTo>
                <a:lnTo>
                  <a:pt x="466408" y="736132"/>
                </a:lnTo>
                <a:lnTo>
                  <a:pt x="480276" y="692611"/>
                </a:lnTo>
                <a:lnTo>
                  <a:pt x="485158" y="645435"/>
                </a:lnTo>
                <a:lnTo>
                  <a:pt x="480774" y="597136"/>
                </a:lnTo>
                <a:lnTo>
                  <a:pt x="468280" y="553776"/>
                </a:lnTo>
                <a:lnTo>
                  <a:pt x="448665" y="515613"/>
                </a:lnTo>
                <a:lnTo>
                  <a:pt x="422917" y="482907"/>
                </a:lnTo>
                <a:lnTo>
                  <a:pt x="392022" y="455920"/>
                </a:lnTo>
                <a:lnTo>
                  <a:pt x="356968" y="434911"/>
                </a:lnTo>
                <a:lnTo>
                  <a:pt x="318744" y="420139"/>
                </a:lnTo>
                <a:lnTo>
                  <a:pt x="194926" y="415851"/>
                </a:lnTo>
                <a:lnTo>
                  <a:pt x="197334" y="383862"/>
                </a:lnTo>
                <a:lnTo>
                  <a:pt x="217420" y="314477"/>
                </a:lnTo>
                <a:lnTo>
                  <a:pt x="235645" y="278563"/>
                </a:lnTo>
                <a:lnTo>
                  <a:pt x="259690" y="242826"/>
                </a:lnTo>
                <a:lnTo>
                  <a:pt x="289826" y="208006"/>
                </a:lnTo>
                <a:lnTo>
                  <a:pt x="326329" y="174845"/>
                </a:lnTo>
                <a:lnTo>
                  <a:pt x="369472" y="144087"/>
                </a:lnTo>
                <a:lnTo>
                  <a:pt x="419527" y="116472"/>
                </a:lnTo>
                <a:lnTo>
                  <a:pt x="476769" y="92743"/>
                </a:lnTo>
                <a:lnTo>
                  <a:pt x="541470" y="73641"/>
                </a:lnTo>
                <a:lnTo>
                  <a:pt x="524141" y="0"/>
                </a:lnTo>
                <a:close/>
              </a:path>
              <a:path w="1135380" h="875029">
                <a:moveTo>
                  <a:pt x="236735" y="410349"/>
                </a:moveTo>
                <a:lnTo>
                  <a:pt x="194926" y="415851"/>
                </a:lnTo>
                <a:lnTo>
                  <a:pt x="297801" y="415851"/>
                </a:lnTo>
                <a:lnTo>
                  <a:pt x="278337" y="411865"/>
                </a:lnTo>
                <a:lnTo>
                  <a:pt x="236735" y="410349"/>
                </a:lnTo>
                <a:close/>
              </a:path>
              <a:path w="1135380" h="875029">
                <a:moveTo>
                  <a:pt x="1117589" y="0"/>
                </a:moveTo>
                <a:lnTo>
                  <a:pt x="1065905" y="9795"/>
                </a:lnTo>
                <a:lnTo>
                  <a:pt x="1016329" y="23169"/>
                </a:lnTo>
                <a:lnTo>
                  <a:pt x="968964" y="39929"/>
                </a:lnTo>
                <a:lnTo>
                  <a:pt x="923912" y="59885"/>
                </a:lnTo>
                <a:lnTo>
                  <a:pt x="881276" y="82844"/>
                </a:lnTo>
                <a:lnTo>
                  <a:pt x="841158" y="108616"/>
                </a:lnTo>
                <a:lnTo>
                  <a:pt x="803660" y="137008"/>
                </a:lnTo>
                <a:lnTo>
                  <a:pt x="768885" y="167828"/>
                </a:lnTo>
                <a:lnTo>
                  <a:pt x="736935" y="200886"/>
                </a:lnTo>
                <a:lnTo>
                  <a:pt x="707914" y="235989"/>
                </a:lnTo>
                <a:lnTo>
                  <a:pt x="681923" y="272946"/>
                </a:lnTo>
                <a:lnTo>
                  <a:pt x="659065" y="311566"/>
                </a:lnTo>
                <a:lnTo>
                  <a:pt x="639442" y="351656"/>
                </a:lnTo>
                <a:lnTo>
                  <a:pt x="623157" y="393025"/>
                </a:lnTo>
                <a:lnTo>
                  <a:pt x="610313" y="435481"/>
                </a:lnTo>
                <a:lnTo>
                  <a:pt x="601012" y="478833"/>
                </a:lnTo>
                <a:lnTo>
                  <a:pt x="595356" y="522890"/>
                </a:lnTo>
                <a:lnTo>
                  <a:pt x="593447" y="567459"/>
                </a:lnTo>
                <a:lnTo>
                  <a:pt x="596748" y="626598"/>
                </a:lnTo>
                <a:lnTo>
                  <a:pt x="606339" y="679290"/>
                </a:lnTo>
                <a:lnTo>
                  <a:pt x="621751" y="725589"/>
                </a:lnTo>
                <a:lnTo>
                  <a:pt x="642517" y="765546"/>
                </a:lnTo>
                <a:lnTo>
                  <a:pt x="668170" y="799213"/>
                </a:lnTo>
                <a:lnTo>
                  <a:pt x="698242" y="826642"/>
                </a:lnTo>
                <a:lnTo>
                  <a:pt x="732264" y="847886"/>
                </a:lnTo>
                <a:lnTo>
                  <a:pt x="769768" y="862995"/>
                </a:lnTo>
                <a:lnTo>
                  <a:pt x="810288" y="872022"/>
                </a:lnTo>
                <a:lnTo>
                  <a:pt x="853356" y="875020"/>
                </a:lnTo>
                <a:lnTo>
                  <a:pt x="896612" y="870485"/>
                </a:lnTo>
                <a:lnTo>
                  <a:pt x="937889" y="857422"/>
                </a:lnTo>
                <a:lnTo>
                  <a:pt x="976020" y="836643"/>
                </a:lnTo>
                <a:lnTo>
                  <a:pt x="1009837" y="808960"/>
                </a:lnTo>
                <a:lnTo>
                  <a:pt x="1038171" y="775186"/>
                </a:lnTo>
                <a:lnTo>
                  <a:pt x="1059856" y="736132"/>
                </a:lnTo>
                <a:lnTo>
                  <a:pt x="1073723" y="692611"/>
                </a:lnTo>
                <a:lnTo>
                  <a:pt x="1078605" y="645435"/>
                </a:lnTo>
                <a:lnTo>
                  <a:pt x="1074221" y="597136"/>
                </a:lnTo>
                <a:lnTo>
                  <a:pt x="1061728" y="553776"/>
                </a:lnTo>
                <a:lnTo>
                  <a:pt x="1042113" y="515613"/>
                </a:lnTo>
                <a:lnTo>
                  <a:pt x="1016364" y="482907"/>
                </a:lnTo>
                <a:lnTo>
                  <a:pt x="985469" y="455920"/>
                </a:lnTo>
                <a:lnTo>
                  <a:pt x="950416" y="434911"/>
                </a:lnTo>
                <a:lnTo>
                  <a:pt x="912192" y="420139"/>
                </a:lnTo>
                <a:lnTo>
                  <a:pt x="788373" y="415851"/>
                </a:lnTo>
                <a:lnTo>
                  <a:pt x="790782" y="383862"/>
                </a:lnTo>
                <a:lnTo>
                  <a:pt x="810870" y="314477"/>
                </a:lnTo>
                <a:lnTo>
                  <a:pt x="829096" y="278563"/>
                </a:lnTo>
                <a:lnTo>
                  <a:pt x="853141" y="242826"/>
                </a:lnTo>
                <a:lnTo>
                  <a:pt x="883279" y="208006"/>
                </a:lnTo>
                <a:lnTo>
                  <a:pt x="919782" y="174845"/>
                </a:lnTo>
                <a:lnTo>
                  <a:pt x="962924" y="144087"/>
                </a:lnTo>
                <a:lnTo>
                  <a:pt x="1012979" y="116472"/>
                </a:lnTo>
                <a:lnTo>
                  <a:pt x="1070219" y="92743"/>
                </a:lnTo>
                <a:lnTo>
                  <a:pt x="1134918" y="73641"/>
                </a:lnTo>
                <a:lnTo>
                  <a:pt x="1117589" y="0"/>
                </a:lnTo>
                <a:close/>
              </a:path>
              <a:path w="1135380" h="875029">
                <a:moveTo>
                  <a:pt x="830183" y="410349"/>
                </a:moveTo>
                <a:lnTo>
                  <a:pt x="788373" y="415851"/>
                </a:lnTo>
                <a:lnTo>
                  <a:pt x="891249" y="415851"/>
                </a:lnTo>
                <a:lnTo>
                  <a:pt x="871785" y="411865"/>
                </a:lnTo>
                <a:lnTo>
                  <a:pt x="830183" y="410349"/>
                </a:lnTo>
                <a:close/>
              </a:path>
            </a:pathLst>
          </a:custGeom>
          <a:solidFill>
            <a:srgbClr val="CAD1D2"/>
          </a:solidFill>
        </p:spPr>
        <p:txBody>
          <a:bodyPr wrap="square" lIns="0" tIns="0" rIns="0" bIns="0" rtlCol="0"/>
          <a:lstStyle/>
          <a:p>
            <a:endParaRPr sz="1092" b="0" i="0" dirty="0">
              <a:solidFill>
                <a:schemeClr val="accent2"/>
              </a:solidFill>
              <a:latin typeface="Calibre" panose="020B0503030202060203" pitchFamily="34" charset="77"/>
            </a:endParaRP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8F46F821-51DC-404C-946F-4B8FD6448458}"/>
              </a:ext>
            </a:extLst>
          </p:cNvPr>
          <p:cNvSpPr/>
          <p:nvPr/>
        </p:nvSpPr>
        <p:spPr>
          <a:xfrm>
            <a:off x="11004337" y="4088580"/>
            <a:ext cx="688544" cy="530619"/>
          </a:xfrm>
          <a:custGeom>
            <a:avLst/>
            <a:gdLst/>
            <a:ahLst/>
            <a:cxnLst/>
            <a:rect l="l" t="t" r="r" b="b"/>
            <a:pathLst>
              <a:path w="1135380" h="875029">
                <a:moveTo>
                  <a:pt x="1112114" y="459169"/>
                </a:moveTo>
                <a:lnTo>
                  <a:pt x="939992" y="459169"/>
                </a:lnTo>
                <a:lnTo>
                  <a:pt x="937584" y="491157"/>
                </a:lnTo>
                <a:lnTo>
                  <a:pt x="930176" y="525196"/>
                </a:lnTo>
                <a:lnTo>
                  <a:pt x="899272" y="596456"/>
                </a:lnTo>
                <a:lnTo>
                  <a:pt x="875228" y="632194"/>
                </a:lnTo>
                <a:lnTo>
                  <a:pt x="845091" y="667014"/>
                </a:lnTo>
                <a:lnTo>
                  <a:pt x="808588" y="700174"/>
                </a:lnTo>
                <a:lnTo>
                  <a:pt x="765446" y="730933"/>
                </a:lnTo>
                <a:lnTo>
                  <a:pt x="715390" y="758548"/>
                </a:lnTo>
                <a:lnTo>
                  <a:pt x="658149" y="782277"/>
                </a:lnTo>
                <a:lnTo>
                  <a:pt x="593447" y="801378"/>
                </a:lnTo>
                <a:lnTo>
                  <a:pt x="610777" y="875020"/>
                </a:lnTo>
                <a:lnTo>
                  <a:pt x="662460" y="865225"/>
                </a:lnTo>
                <a:lnTo>
                  <a:pt x="712036" y="851851"/>
                </a:lnTo>
                <a:lnTo>
                  <a:pt x="759401" y="835090"/>
                </a:lnTo>
                <a:lnTo>
                  <a:pt x="804453" y="815134"/>
                </a:lnTo>
                <a:lnTo>
                  <a:pt x="847089" y="792175"/>
                </a:lnTo>
                <a:lnTo>
                  <a:pt x="887208" y="766404"/>
                </a:lnTo>
                <a:lnTo>
                  <a:pt x="924706" y="738012"/>
                </a:lnTo>
                <a:lnTo>
                  <a:pt x="959481" y="707191"/>
                </a:lnTo>
                <a:lnTo>
                  <a:pt x="991430" y="674133"/>
                </a:lnTo>
                <a:lnTo>
                  <a:pt x="1020452" y="639030"/>
                </a:lnTo>
                <a:lnTo>
                  <a:pt x="1046443" y="602073"/>
                </a:lnTo>
                <a:lnTo>
                  <a:pt x="1069301" y="563454"/>
                </a:lnTo>
                <a:lnTo>
                  <a:pt x="1088923" y="523364"/>
                </a:lnTo>
                <a:lnTo>
                  <a:pt x="1105208" y="481995"/>
                </a:lnTo>
                <a:lnTo>
                  <a:pt x="1112114" y="459169"/>
                </a:lnTo>
                <a:close/>
              </a:path>
              <a:path w="1135380" h="875029">
                <a:moveTo>
                  <a:pt x="875020" y="0"/>
                </a:moveTo>
                <a:lnTo>
                  <a:pt x="831761" y="4534"/>
                </a:lnTo>
                <a:lnTo>
                  <a:pt x="790481" y="17597"/>
                </a:lnTo>
                <a:lnTo>
                  <a:pt x="752348" y="38376"/>
                </a:lnTo>
                <a:lnTo>
                  <a:pt x="718530" y="66059"/>
                </a:lnTo>
                <a:lnTo>
                  <a:pt x="690195" y="99833"/>
                </a:lnTo>
                <a:lnTo>
                  <a:pt x="668509" y="138887"/>
                </a:lnTo>
                <a:lnTo>
                  <a:pt x="654642" y="182408"/>
                </a:lnTo>
                <a:lnTo>
                  <a:pt x="649760" y="229584"/>
                </a:lnTo>
                <a:lnTo>
                  <a:pt x="654144" y="277883"/>
                </a:lnTo>
                <a:lnTo>
                  <a:pt x="666637" y="321244"/>
                </a:lnTo>
                <a:lnTo>
                  <a:pt x="686252" y="359407"/>
                </a:lnTo>
                <a:lnTo>
                  <a:pt x="712001" y="392112"/>
                </a:lnTo>
                <a:lnTo>
                  <a:pt x="742896" y="419099"/>
                </a:lnTo>
                <a:lnTo>
                  <a:pt x="777949" y="440109"/>
                </a:lnTo>
                <a:lnTo>
                  <a:pt x="816173" y="454880"/>
                </a:lnTo>
                <a:lnTo>
                  <a:pt x="856580" y="463154"/>
                </a:lnTo>
                <a:lnTo>
                  <a:pt x="898182" y="464670"/>
                </a:lnTo>
                <a:lnTo>
                  <a:pt x="939992" y="459169"/>
                </a:lnTo>
                <a:lnTo>
                  <a:pt x="1112114" y="459169"/>
                </a:lnTo>
                <a:lnTo>
                  <a:pt x="1118052" y="439538"/>
                </a:lnTo>
                <a:lnTo>
                  <a:pt x="1127354" y="396186"/>
                </a:lnTo>
                <a:lnTo>
                  <a:pt x="1133010" y="352130"/>
                </a:lnTo>
                <a:lnTo>
                  <a:pt x="1134918" y="307561"/>
                </a:lnTo>
                <a:lnTo>
                  <a:pt x="1131617" y="248422"/>
                </a:lnTo>
                <a:lnTo>
                  <a:pt x="1122027" y="195729"/>
                </a:lnTo>
                <a:lnTo>
                  <a:pt x="1106614" y="149430"/>
                </a:lnTo>
                <a:lnTo>
                  <a:pt x="1085848" y="109473"/>
                </a:lnTo>
                <a:lnTo>
                  <a:pt x="1060196" y="75806"/>
                </a:lnTo>
                <a:lnTo>
                  <a:pt x="1030126" y="48377"/>
                </a:lnTo>
                <a:lnTo>
                  <a:pt x="996105" y="27134"/>
                </a:lnTo>
                <a:lnTo>
                  <a:pt x="958602" y="12025"/>
                </a:lnTo>
                <a:lnTo>
                  <a:pt x="918084" y="2997"/>
                </a:lnTo>
                <a:lnTo>
                  <a:pt x="875020" y="0"/>
                </a:lnTo>
                <a:close/>
              </a:path>
              <a:path w="1135380" h="875029">
                <a:moveTo>
                  <a:pt x="518666" y="459169"/>
                </a:moveTo>
                <a:lnTo>
                  <a:pt x="346544" y="459169"/>
                </a:lnTo>
                <a:lnTo>
                  <a:pt x="344135" y="491157"/>
                </a:lnTo>
                <a:lnTo>
                  <a:pt x="336728" y="525196"/>
                </a:lnTo>
                <a:lnTo>
                  <a:pt x="305821" y="596456"/>
                </a:lnTo>
                <a:lnTo>
                  <a:pt x="281776" y="632194"/>
                </a:lnTo>
                <a:lnTo>
                  <a:pt x="251639" y="667014"/>
                </a:lnTo>
                <a:lnTo>
                  <a:pt x="215135" y="700174"/>
                </a:lnTo>
                <a:lnTo>
                  <a:pt x="171993" y="730933"/>
                </a:lnTo>
                <a:lnTo>
                  <a:pt x="121939" y="758548"/>
                </a:lnTo>
                <a:lnTo>
                  <a:pt x="64699" y="782277"/>
                </a:lnTo>
                <a:lnTo>
                  <a:pt x="0" y="801378"/>
                </a:lnTo>
                <a:lnTo>
                  <a:pt x="17329" y="875020"/>
                </a:lnTo>
                <a:lnTo>
                  <a:pt x="69012" y="865225"/>
                </a:lnTo>
                <a:lnTo>
                  <a:pt x="118588" y="851851"/>
                </a:lnTo>
                <a:lnTo>
                  <a:pt x="165953" y="835090"/>
                </a:lnTo>
                <a:lnTo>
                  <a:pt x="211005" y="815134"/>
                </a:lnTo>
                <a:lnTo>
                  <a:pt x="253641" y="792175"/>
                </a:lnTo>
                <a:lnTo>
                  <a:pt x="293760" y="766404"/>
                </a:lnTo>
                <a:lnTo>
                  <a:pt x="331258" y="738012"/>
                </a:lnTo>
                <a:lnTo>
                  <a:pt x="366033" y="707191"/>
                </a:lnTo>
                <a:lnTo>
                  <a:pt x="397982" y="674133"/>
                </a:lnTo>
                <a:lnTo>
                  <a:pt x="427004" y="639030"/>
                </a:lnTo>
                <a:lnTo>
                  <a:pt x="452995" y="602073"/>
                </a:lnTo>
                <a:lnTo>
                  <a:pt x="475853" y="563454"/>
                </a:lnTo>
                <a:lnTo>
                  <a:pt x="495475" y="523364"/>
                </a:lnTo>
                <a:lnTo>
                  <a:pt x="511760" y="481995"/>
                </a:lnTo>
                <a:lnTo>
                  <a:pt x="518666" y="459169"/>
                </a:lnTo>
                <a:close/>
              </a:path>
              <a:path w="1135380" h="875029">
                <a:moveTo>
                  <a:pt x="281562" y="0"/>
                </a:moveTo>
                <a:lnTo>
                  <a:pt x="238303" y="4534"/>
                </a:lnTo>
                <a:lnTo>
                  <a:pt x="197024" y="17597"/>
                </a:lnTo>
                <a:lnTo>
                  <a:pt x="158893" y="38376"/>
                </a:lnTo>
                <a:lnTo>
                  <a:pt x="125077" y="66059"/>
                </a:lnTo>
                <a:lnTo>
                  <a:pt x="96743" y="99833"/>
                </a:lnTo>
                <a:lnTo>
                  <a:pt x="75060" y="138887"/>
                </a:lnTo>
                <a:lnTo>
                  <a:pt x="61193" y="182408"/>
                </a:lnTo>
                <a:lnTo>
                  <a:pt x="56312" y="229584"/>
                </a:lnTo>
                <a:lnTo>
                  <a:pt x="60696" y="277883"/>
                </a:lnTo>
                <a:lnTo>
                  <a:pt x="73188" y="321244"/>
                </a:lnTo>
                <a:lnTo>
                  <a:pt x="92802" y="359407"/>
                </a:lnTo>
                <a:lnTo>
                  <a:pt x="118550" y="392112"/>
                </a:lnTo>
                <a:lnTo>
                  <a:pt x="149444" y="419099"/>
                </a:lnTo>
                <a:lnTo>
                  <a:pt x="184497" y="440109"/>
                </a:lnTo>
                <a:lnTo>
                  <a:pt x="222721" y="454880"/>
                </a:lnTo>
                <a:lnTo>
                  <a:pt x="263128" y="463154"/>
                </a:lnTo>
                <a:lnTo>
                  <a:pt x="304732" y="464670"/>
                </a:lnTo>
                <a:lnTo>
                  <a:pt x="346544" y="459169"/>
                </a:lnTo>
                <a:lnTo>
                  <a:pt x="518666" y="459169"/>
                </a:lnTo>
                <a:lnTo>
                  <a:pt x="524604" y="439538"/>
                </a:lnTo>
                <a:lnTo>
                  <a:pt x="533906" y="396186"/>
                </a:lnTo>
                <a:lnTo>
                  <a:pt x="539562" y="352130"/>
                </a:lnTo>
                <a:lnTo>
                  <a:pt x="541470" y="307561"/>
                </a:lnTo>
                <a:lnTo>
                  <a:pt x="538169" y="248422"/>
                </a:lnTo>
                <a:lnTo>
                  <a:pt x="528579" y="195729"/>
                </a:lnTo>
                <a:lnTo>
                  <a:pt x="513166" y="149430"/>
                </a:lnTo>
                <a:lnTo>
                  <a:pt x="492400" y="109473"/>
                </a:lnTo>
                <a:lnTo>
                  <a:pt x="466747" y="75806"/>
                </a:lnTo>
                <a:lnTo>
                  <a:pt x="436676" y="48377"/>
                </a:lnTo>
                <a:lnTo>
                  <a:pt x="402654" y="27134"/>
                </a:lnTo>
                <a:lnTo>
                  <a:pt x="365149" y="12025"/>
                </a:lnTo>
                <a:lnTo>
                  <a:pt x="324629" y="2997"/>
                </a:lnTo>
                <a:lnTo>
                  <a:pt x="281562" y="0"/>
                </a:lnTo>
                <a:close/>
              </a:path>
            </a:pathLst>
          </a:custGeom>
          <a:solidFill>
            <a:srgbClr val="CAD1D2"/>
          </a:solidFill>
        </p:spPr>
        <p:txBody>
          <a:bodyPr wrap="square" lIns="0" tIns="0" rIns="0" bIns="0" rtlCol="0"/>
          <a:lstStyle/>
          <a:p>
            <a:endParaRPr sz="1092" b="0" i="0" dirty="0">
              <a:solidFill>
                <a:schemeClr val="accent2"/>
              </a:solidFill>
              <a:latin typeface="Calibre" panose="020B0503030202060203" pitchFamily="34" charset="77"/>
            </a:endParaRP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5750BA3A-52DC-41A4-A658-8078E25D014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707438" y="4102100"/>
            <a:ext cx="1946276" cy="1590928"/>
          </a:xfrm>
          <a:prstGeom prst="rect">
            <a:avLst/>
          </a:prstGeom>
        </p:spPr>
        <p:txBody>
          <a:bodyPr anchor="t"/>
          <a:lstStyle>
            <a:lvl1pPr marL="7701" algn="r" defTabSz="554492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en-US" sz="1700" b="0" i="0" kern="0" dirty="0">
                <a:solidFill>
                  <a:srgbClr val="CAD1D2"/>
                </a:solidFill>
                <a:latin typeface="Calibre-Semibold"/>
                <a:ea typeface="+mj-ea"/>
                <a:cs typeface="Calibre-Semibold"/>
              </a:defRPr>
            </a:lvl1pPr>
            <a:lvl2pPr algn="r">
              <a:lnSpc>
                <a:spcPct val="90000"/>
              </a:lnSpc>
              <a:spcAft>
                <a:spcPts val="0"/>
              </a:spcAft>
              <a:defRPr sz="1700">
                <a:solidFill>
                  <a:srgbClr val="CAD0D2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99E7A5E3-2446-4B21-B23C-F51990207423}"/>
              </a:ext>
            </a:extLst>
          </p:cNvPr>
          <p:cNvSpPr/>
          <p:nvPr/>
        </p:nvSpPr>
        <p:spPr>
          <a:xfrm>
            <a:off x="578066" y="2227263"/>
            <a:ext cx="688544" cy="530619"/>
          </a:xfrm>
          <a:custGeom>
            <a:avLst/>
            <a:gdLst/>
            <a:ahLst/>
            <a:cxnLst/>
            <a:rect l="l" t="t" r="r" b="b"/>
            <a:pathLst>
              <a:path w="1135380" h="875029">
                <a:moveTo>
                  <a:pt x="524141" y="0"/>
                </a:moveTo>
                <a:lnTo>
                  <a:pt x="472457" y="9795"/>
                </a:lnTo>
                <a:lnTo>
                  <a:pt x="422881" y="23169"/>
                </a:lnTo>
                <a:lnTo>
                  <a:pt x="375516" y="39929"/>
                </a:lnTo>
                <a:lnTo>
                  <a:pt x="330465" y="59885"/>
                </a:lnTo>
                <a:lnTo>
                  <a:pt x="287828" y="82844"/>
                </a:lnTo>
                <a:lnTo>
                  <a:pt x="247710" y="108616"/>
                </a:lnTo>
                <a:lnTo>
                  <a:pt x="210212" y="137008"/>
                </a:lnTo>
                <a:lnTo>
                  <a:pt x="175437" y="167828"/>
                </a:lnTo>
                <a:lnTo>
                  <a:pt x="143487" y="200886"/>
                </a:lnTo>
                <a:lnTo>
                  <a:pt x="114466" y="235989"/>
                </a:lnTo>
                <a:lnTo>
                  <a:pt x="88475" y="272946"/>
                </a:lnTo>
                <a:lnTo>
                  <a:pt x="65617" y="311566"/>
                </a:lnTo>
                <a:lnTo>
                  <a:pt x="45994" y="351656"/>
                </a:lnTo>
                <a:lnTo>
                  <a:pt x="29709" y="393025"/>
                </a:lnTo>
                <a:lnTo>
                  <a:pt x="16865" y="435481"/>
                </a:lnTo>
                <a:lnTo>
                  <a:pt x="7564" y="478833"/>
                </a:lnTo>
                <a:lnTo>
                  <a:pt x="1908" y="522890"/>
                </a:lnTo>
                <a:lnTo>
                  <a:pt x="0" y="567459"/>
                </a:lnTo>
                <a:lnTo>
                  <a:pt x="3300" y="626598"/>
                </a:lnTo>
                <a:lnTo>
                  <a:pt x="12891" y="679290"/>
                </a:lnTo>
                <a:lnTo>
                  <a:pt x="28303" y="725589"/>
                </a:lnTo>
                <a:lnTo>
                  <a:pt x="49069" y="765546"/>
                </a:lnTo>
                <a:lnTo>
                  <a:pt x="74721" y="799213"/>
                </a:lnTo>
                <a:lnTo>
                  <a:pt x="104791" y="826642"/>
                </a:lnTo>
                <a:lnTo>
                  <a:pt x="138812" y="847886"/>
                </a:lnTo>
                <a:lnTo>
                  <a:pt x="176315" y="862995"/>
                </a:lnTo>
                <a:lnTo>
                  <a:pt x="216833" y="872022"/>
                </a:lnTo>
                <a:lnTo>
                  <a:pt x="259897" y="875020"/>
                </a:lnTo>
                <a:lnTo>
                  <a:pt x="303157" y="870485"/>
                </a:lnTo>
                <a:lnTo>
                  <a:pt x="344437" y="857422"/>
                </a:lnTo>
                <a:lnTo>
                  <a:pt x="382569" y="836643"/>
                </a:lnTo>
                <a:lnTo>
                  <a:pt x="416387" y="808960"/>
                </a:lnTo>
                <a:lnTo>
                  <a:pt x="444723" y="775186"/>
                </a:lnTo>
                <a:lnTo>
                  <a:pt x="466408" y="736132"/>
                </a:lnTo>
                <a:lnTo>
                  <a:pt x="480276" y="692611"/>
                </a:lnTo>
                <a:lnTo>
                  <a:pt x="485158" y="645435"/>
                </a:lnTo>
                <a:lnTo>
                  <a:pt x="480774" y="597136"/>
                </a:lnTo>
                <a:lnTo>
                  <a:pt x="468280" y="553776"/>
                </a:lnTo>
                <a:lnTo>
                  <a:pt x="448665" y="515613"/>
                </a:lnTo>
                <a:lnTo>
                  <a:pt x="422917" y="482907"/>
                </a:lnTo>
                <a:lnTo>
                  <a:pt x="392022" y="455920"/>
                </a:lnTo>
                <a:lnTo>
                  <a:pt x="356968" y="434911"/>
                </a:lnTo>
                <a:lnTo>
                  <a:pt x="318744" y="420139"/>
                </a:lnTo>
                <a:lnTo>
                  <a:pt x="194926" y="415851"/>
                </a:lnTo>
                <a:lnTo>
                  <a:pt x="197334" y="383862"/>
                </a:lnTo>
                <a:lnTo>
                  <a:pt x="217420" y="314477"/>
                </a:lnTo>
                <a:lnTo>
                  <a:pt x="235645" y="278563"/>
                </a:lnTo>
                <a:lnTo>
                  <a:pt x="259690" y="242826"/>
                </a:lnTo>
                <a:lnTo>
                  <a:pt x="289826" y="208006"/>
                </a:lnTo>
                <a:lnTo>
                  <a:pt x="326329" y="174845"/>
                </a:lnTo>
                <a:lnTo>
                  <a:pt x="369472" y="144087"/>
                </a:lnTo>
                <a:lnTo>
                  <a:pt x="419527" y="116472"/>
                </a:lnTo>
                <a:lnTo>
                  <a:pt x="476769" y="92743"/>
                </a:lnTo>
                <a:lnTo>
                  <a:pt x="541470" y="73641"/>
                </a:lnTo>
                <a:lnTo>
                  <a:pt x="524141" y="0"/>
                </a:lnTo>
                <a:close/>
              </a:path>
              <a:path w="1135380" h="875029">
                <a:moveTo>
                  <a:pt x="236735" y="410349"/>
                </a:moveTo>
                <a:lnTo>
                  <a:pt x="194926" y="415851"/>
                </a:lnTo>
                <a:lnTo>
                  <a:pt x="297801" y="415851"/>
                </a:lnTo>
                <a:lnTo>
                  <a:pt x="278337" y="411865"/>
                </a:lnTo>
                <a:lnTo>
                  <a:pt x="236735" y="410349"/>
                </a:lnTo>
                <a:close/>
              </a:path>
              <a:path w="1135380" h="875029">
                <a:moveTo>
                  <a:pt x="1117589" y="0"/>
                </a:moveTo>
                <a:lnTo>
                  <a:pt x="1065905" y="9795"/>
                </a:lnTo>
                <a:lnTo>
                  <a:pt x="1016329" y="23169"/>
                </a:lnTo>
                <a:lnTo>
                  <a:pt x="968964" y="39929"/>
                </a:lnTo>
                <a:lnTo>
                  <a:pt x="923912" y="59885"/>
                </a:lnTo>
                <a:lnTo>
                  <a:pt x="881276" y="82844"/>
                </a:lnTo>
                <a:lnTo>
                  <a:pt x="841158" y="108616"/>
                </a:lnTo>
                <a:lnTo>
                  <a:pt x="803660" y="137008"/>
                </a:lnTo>
                <a:lnTo>
                  <a:pt x="768885" y="167828"/>
                </a:lnTo>
                <a:lnTo>
                  <a:pt x="736935" y="200886"/>
                </a:lnTo>
                <a:lnTo>
                  <a:pt x="707914" y="235989"/>
                </a:lnTo>
                <a:lnTo>
                  <a:pt x="681923" y="272946"/>
                </a:lnTo>
                <a:lnTo>
                  <a:pt x="659065" y="311566"/>
                </a:lnTo>
                <a:lnTo>
                  <a:pt x="639442" y="351656"/>
                </a:lnTo>
                <a:lnTo>
                  <a:pt x="623157" y="393025"/>
                </a:lnTo>
                <a:lnTo>
                  <a:pt x="610313" y="435481"/>
                </a:lnTo>
                <a:lnTo>
                  <a:pt x="601012" y="478833"/>
                </a:lnTo>
                <a:lnTo>
                  <a:pt x="595356" y="522890"/>
                </a:lnTo>
                <a:lnTo>
                  <a:pt x="593447" y="567459"/>
                </a:lnTo>
                <a:lnTo>
                  <a:pt x="596748" y="626598"/>
                </a:lnTo>
                <a:lnTo>
                  <a:pt x="606339" y="679290"/>
                </a:lnTo>
                <a:lnTo>
                  <a:pt x="621751" y="725589"/>
                </a:lnTo>
                <a:lnTo>
                  <a:pt x="642517" y="765546"/>
                </a:lnTo>
                <a:lnTo>
                  <a:pt x="668170" y="799213"/>
                </a:lnTo>
                <a:lnTo>
                  <a:pt x="698242" y="826642"/>
                </a:lnTo>
                <a:lnTo>
                  <a:pt x="732264" y="847886"/>
                </a:lnTo>
                <a:lnTo>
                  <a:pt x="769768" y="862995"/>
                </a:lnTo>
                <a:lnTo>
                  <a:pt x="810288" y="872022"/>
                </a:lnTo>
                <a:lnTo>
                  <a:pt x="853356" y="875020"/>
                </a:lnTo>
                <a:lnTo>
                  <a:pt x="896612" y="870485"/>
                </a:lnTo>
                <a:lnTo>
                  <a:pt x="937889" y="857422"/>
                </a:lnTo>
                <a:lnTo>
                  <a:pt x="976020" y="836643"/>
                </a:lnTo>
                <a:lnTo>
                  <a:pt x="1009837" y="808960"/>
                </a:lnTo>
                <a:lnTo>
                  <a:pt x="1038171" y="775186"/>
                </a:lnTo>
                <a:lnTo>
                  <a:pt x="1059856" y="736132"/>
                </a:lnTo>
                <a:lnTo>
                  <a:pt x="1073723" y="692611"/>
                </a:lnTo>
                <a:lnTo>
                  <a:pt x="1078605" y="645435"/>
                </a:lnTo>
                <a:lnTo>
                  <a:pt x="1074221" y="597136"/>
                </a:lnTo>
                <a:lnTo>
                  <a:pt x="1061728" y="553776"/>
                </a:lnTo>
                <a:lnTo>
                  <a:pt x="1042113" y="515613"/>
                </a:lnTo>
                <a:lnTo>
                  <a:pt x="1016364" y="482907"/>
                </a:lnTo>
                <a:lnTo>
                  <a:pt x="985469" y="455920"/>
                </a:lnTo>
                <a:lnTo>
                  <a:pt x="950416" y="434911"/>
                </a:lnTo>
                <a:lnTo>
                  <a:pt x="912192" y="420139"/>
                </a:lnTo>
                <a:lnTo>
                  <a:pt x="788373" y="415851"/>
                </a:lnTo>
                <a:lnTo>
                  <a:pt x="790782" y="383862"/>
                </a:lnTo>
                <a:lnTo>
                  <a:pt x="810870" y="314477"/>
                </a:lnTo>
                <a:lnTo>
                  <a:pt x="829096" y="278563"/>
                </a:lnTo>
                <a:lnTo>
                  <a:pt x="853141" y="242826"/>
                </a:lnTo>
                <a:lnTo>
                  <a:pt x="883279" y="208006"/>
                </a:lnTo>
                <a:lnTo>
                  <a:pt x="919782" y="174845"/>
                </a:lnTo>
                <a:lnTo>
                  <a:pt x="962924" y="144087"/>
                </a:lnTo>
                <a:lnTo>
                  <a:pt x="1012979" y="116472"/>
                </a:lnTo>
                <a:lnTo>
                  <a:pt x="1070219" y="92743"/>
                </a:lnTo>
                <a:lnTo>
                  <a:pt x="1134918" y="73641"/>
                </a:lnTo>
                <a:lnTo>
                  <a:pt x="1117589" y="0"/>
                </a:lnTo>
                <a:close/>
              </a:path>
              <a:path w="1135380" h="875029">
                <a:moveTo>
                  <a:pt x="830183" y="410349"/>
                </a:moveTo>
                <a:lnTo>
                  <a:pt x="788373" y="415851"/>
                </a:lnTo>
                <a:lnTo>
                  <a:pt x="891249" y="415851"/>
                </a:lnTo>
                <a:lnTo>
                  <a:pt x="871785" y="411865"/>
                </a:lnTo>
                <a:lnTo>
                  <a:pt x="830183" y="410349"/>
                </a:lnTo>
                <a:close/>
              </a:path>
            </a:pathLst>
          </a:custGeom>
          <a:solidFill>
            <a:srgbClr val="CAD1D2"/>
          </a:solidFill>
        </p:spPr>
        <p:txBody>
          <a:bodyPr wrap="square" lIns="0" tIns="0" rIns="0" bIns="0" rtlCol="0"/>
          <a:lstStyle/>
          <a:p>
            <a:endParaRPr sz="1092" b="0" i="0" dirty="0">
              <a:solidFill>
                <a:schemeClr val="accent2"/>
              </a:solidFill>
              <a:latin typeface="Calibre" panose="020B0503030202060203" pitchFamily="34" charset="77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4250FC36-C53E-4D38-8C2E-FA74439C0A00}"/>
              </a:ext>
            </a:extLst>
          </p:cNvPr>
          <p:cNvSpPr/>
          <p:nvPr/>
        </p:nvSpPr>
        <p:spPr>
          <a:xfrm>
            <a:off x="11004337" y="4088580"/>
            <a:ext cx="688544" cy="530619"/>
          </a:xfrm>
          <a:custGeom>
            <a:avLst/>
            <a:gdLst/>
            <a:ahLst/>
            <a:cxnLst/>
            <a:rect l="l" t="t" r="r" b="b"/>
            <a:pathLst>
              <a:path w="1135380" h="875029">
                <a:moveTo>
                  <a:pt x="1112114" y="459169"/>
                </a:moveTo>
                <a:lnTo>
                  <a:pt x="939992" y="459169"/>
                </a:lnTo>
                <a:lnTo>
                  <a:pt x="937584" y="491157"/>
                </a:lnTo>
                <a:lnTo>
                  <a:pt x="930176" y="525196"/>
                </a:lnTo>
                <a:lnTo>
                  <a:pt x="899272" y="596456"/>
                </a:lnTo>
                <a:lnTo>
                  <a:pt x="875228" y="632194"/>
                </a:lnTo>
                <a:lnTo>
                  <a:pt x="845091" y="667014"/>
                </a:lnTo>
                <a:lnTo>
                  <a:pt x="808588" y="700174"/>
                </a:lnTo>
                <a:lnTo>
                  <a:pt x="765446" y="730933"/>
                </a:lnTo>
                <a:lnTo>
                  <a:pt x="715390" y="758548"/>
                </a:lnTo>
                <a:lnTo>
                  <a:pt x="658149" y="782277"/>
                </a:lnTo>
                <a:lnTo>
                  <a:pt x="593447" y="801378"/>
                </a:lnTo>
                <a:lnTo>
                  <a:pt x="610777" y="875020"/>
                </a:lnTo>
                <a:lnTo>
                  <a:pt x="662460" y="865225"/>
                </a:lnTo>
                <a:lnTo>
                  <a:pt x="712036" y="851851"/>
                </a:lnTo>
                <a:lnTo>
                  <a:pt x="759401" y="835090"/>
                </a:lnTo>
                <a:lnTo>
                  <a:pt x="804453" y="815134"/>
                </a:lnTo>
                <a:lnTo>
                  <a:pt x="847089" y="792175"/>
                </a:lnTo>
                <a:lnTo>
                  <a:pt x="887208" y="766404"/>
                </a:lnTo>
                <a:lnTo>
                  <a:pt x="924706" y="738012"/>
                </a:lnTo>
                <a:lnTo>
                  <a:pt x="959481" y="707191"/>
                </a:lnTo>
                <a:lnTo>
                  <a:pt x="991430" y="674133"/>
                </a:lnTo>
                <a:lnTo>
                  <a:pt x="1020452" y="639030"/>
                </a:lnTo>
                <a:lnTo>
                  <a:pt x="1046443" y="602073"/>
                </a:lnTo>
                <a:lnTo>
                  <a:pt x="1069301" y="563454"/>
                </a:lnTo>
                <a:lnTo>
                  <a:pt x="1088923" y="523364"/>
                </a:lnTo>
                <a:lnTo>
                  <a:pt x="1105208" y="481995"/>
                </a:lnTo>
                <a:lnTo>
                  <a:pt x="1112114" y="459169"/>
                </a:lnTo>
                <a:close/>
              </a:path>
              <a:path w="1135380" h="875029">
                <a:moveTo>
                  <a:pt x="875020" y="0"/>
                </a:moveTo>
                <a:lnTo>
                  <a:pt x="831761" y="4534"/>
                </a:lnTo>
                <a:lnTo>
                  <a:pt x="790481" y="17597"/>
                </a:lnTo>
                <a:lnTo>
                  <a:pt x="752348" y="38376"/>
                </a:lnTo>
                <a:lnTo>
                  <a:pt x="718530" y="66059"/>
                </a:lnTo>
                <a:lnTo>
                  <a:pt x="690195" y="99833"/>
                </a:lnTo>
                <a:lnTo>
                  <a:pt x="668509" y="138887"/>
                </a:lnTo>
                <a:lnTo>
                  <a:pt x="654642" y="182408"/>
                </a:lnTo>
                <a:lnTo>
                  <a:pt x="649760" y="229584"/>
                </a:lnTo>
                <a:lnTo>
                  <a:pt x="654144" y="277883"/>
                </a:lnTo>
                <a:lnTo>
                  <a:pt x="666637" y="321244"/>
                </a:lnTo>
                <a:lnTo>
                  <a:pt x="686252" y="359407"/>
                </a:lnTo>
                <a:lnTo>
                  <a:pt x="712001" y="392112"/>
                </a:lnTo>
                <a:lnTo>
                  <a:pt x="742896" y="419099"/>
                </a:lnTo>
                <a:lnTo>
                  <a:pt x="777949" y="440109"/>
                </a:lnTo>
                <a:lnTo>
                  <a:pt x="816173" y="454880"/>
                </a:lnTo>
                <a:lnTo>
                  <a:pt x="856580" y="463154"/>
                </a:lnTo>
                <a:lnTo>
                  <a:pt x="898182" y="464670"/>
                </a:lnTo>
                <a:lnTo>
                  <a:pt x="939992" y="459169"/>
                </a:lnTo>
                <a:lnTo>
                  <a:pt x="1112114" y="459169"/>
                </a:lnTo>
                <a:lnTo>
                  <a:pt x="1118052" y="439538"/>
                </a:lnTo>
                <a:lnTo>
                  <a:pt x="1127354" y="396186"/>
                </a:lnTo>
                <a:lnTo>
                  <a:pt x="1133010" y="352130"/>
                </a:lnTo>
                <a:lnTo>
                  <a:pt x="1134918" y="307561"/>
                </a:lnTo>
                <a:lnTo>
                  <a:pt x="1131617" y="248422"/>
                </a:lnTo>
                <a:lnTo>
                  <a:pt x="1122027" y="195729"/>
                </a:lnTo>
                <a:lnTo>
                  <a:pt x="1106614" y="149430"/>
                </a:lnTo>
                <a:lnTo>
                  <a:pt x="1085848" y="109473"/>
                </a:lnTo>
                <a:lnTo>
                  <a:pt x="1060196" y="75806"/>
                </a:lnTo>
                <a:lnTo>
                  <a:pt x="1030126" y="48377"/>
                </a:lnTo>
                <a:lnTo>
                  <a:pt x="996105" y="27134"/>
                </a:lnTo>
                <a:lnTo>
                  <a:pt x="958602" y="12025"/>
                </a:lnTo>
                <a:lnTo>
                  <a:pt x="918084" y="2997"/>
                </a:lnTo>
                <a:lnTo>
                  <a:pt x="875020" y="0"/>
                </a:lnTo>
                <a:close/>
              </a:path>
              <a:path w="1135380" h="875029">
                <a:moveTo>
                  <a:pt x="518666" y="459169"/>
                </a:moveTo>
                <a:lnTo>
                  <a:pt x="346544" y="459169"/>
                </a:lnTo>
                <a:lnTo>
                  <a:pt x="344135" y="491157"/>
                </a:lnTo>
                <a:lnTo>
                  <a:pt x="336728" y="525196"/>
                </a:lnTo>
                <a:lnTo>
                  <a:pt x="305821" y="596456"/>
                </a:lnTo>
                <a:lnTo>
                  <a:pt x="281776" y="632194"/>
                </a:lnTo>
                <a:lnTo>
                  <a:pt x="251639" y="667014"/>
                </a:lnTo>
                <a:lnTo>
                  <a:pt x="215135" y="700174"/>
                </a:lnTo>
                <a:lnTo>
                  <a:pt x="171993" y="730933"/>
                </a:lnTo>
                <a:lnTo>
                  <a:pt x="121939" y="758548"/>
                </a:lnTo>
                <a:lnTo>
                  <a:pt x="64699" y="782277"/>
                </a:lnTo>
                <a:lnTo>
                  <a:pt x="0" y="801378"/>
                </a:lnTo>
                <a:lnTo>
                  <a:pt x="17329" y="875020"/>
                </a:lnTo>
                <a:lnTo>
                  <a:pt x="69012" y="865225"/>
                </a:lnTo>
                <a:lnTo>
                  <a:pt x="118588" y="851851"/>
                </a:lnTo>
                <a:lnTo>
                  <a:pt x="165953" y="835090"/>
                </a:lnTo>
                <a:lnTo>
                  <a:pt x="211005" y="815134"/>
                </a:lnTo>
                <a:lnTo>
                  <a:pt x="253641" y="792175"/>
                </a:lnTo>
                <a:lnTo>
                  <a:pt x="293760" y="766404"/>
                </a:lnTo>
                <a:lnTo>
                  <a:pt x="331258" y="738012"/>
                </a:lnTo>
                <a:lnTo>
                  <a:pt x="366033" y="707191"/>
                </a:lnTo>
                <a:lnTo>
                  <a:pt x="397982" y="674133"/>
                </a:lnTo>
                <a:lnTo>
                  <a:pt x="427004" y="639030"/>
                </a:lnTo>
                <a:lnTo>
                  <a:pt x="452995" y="602073"/>
                </a:lnTo>
                <a:lnTo>
                  <a:pt x="475853" y="563454"/>
                </a:lnTo>
                <a:lnTo>
                  <a:pt x="495475" y="523364"/>
                </a:lnTo>
                <a:lnTo>
                  <a:pt x="511760" y="481995"/>
                </a:lnTo>
                <a:lnTo>
                  <a:pt x="518666" y="459169"/>
                </a:lnTo>
                <a:close/>
              </a:path>
              <a:path w="1135380" h="875029">
                <a:moveTo>
                  <a:pt x="281562" y="0"/>
                </a:moveTo>
                <a:lnTo>
                  <a:pt x="238303" y="4534"/>
                </a:lnTo>
                <a:lnTo>
                  <a:pt x="197024" y="17597"/>
                </a:lnTo>
                <a:lnTo>
                  <a:pt x="158893" y="38376"/>
                </a:lnTo>
                <a:lnTo>
                  <a:pt x="125077" y="66059"/>
                </a:lnTo>
                <a:lnTo>
                  <a:pt x="96743" y="99833"/>
                </a:lnTo>
                <a:lnTo>
                  <a:pt x="75060" y="138887"/>
                </a:lnTo>
                <a:lnTo>
                  <a:pt x="61193" y="182408"/>
                </a:lnTo>
                <a:lnTo>
                  <a:pt x="56312" y="229584"/>
                </a:lnTo>
                <a:lnTo>
                  <a:pt x="60696" y="277883"/>
                </a:lnTo>
                <a:lnTo>
                  <a:pt x="73188" y="321244"/>
                </a:lnTo>
                <a:lnTo>
                  <a:pt x="92802" y="359407"/>
                </a:lnTo>
                <a:lnTo>
                  <a:pt x="118550" y="392112"/>
                </a:lnTo>
                <a:lnTo>
                  <a:pt x="149444" y="419099"/>
                </a:lnTo>
                <a:lnTo>
                  <a:pt x="184497" y="440109"/>
                </a:lnTo>
                <a:lnTo>
                  <a:pt x="222721" y="454880"/>
                </a:lnTo>
                <a:lnTo>
                  <a:pt x="263128" y="463154"/>
                </a:lnTo>
                <a:lnTo>
                  <a:pt x="304732" y="464670"/>
                </a:lnTo>
                <a:lnTo>
                  <a:pt x="346544" y="459169"/>
                </a:lnTo>
                <a:lnTo>
                  <a:pt x="518666" y="459169"/>
                </a:lnTo>
                <a:lnTo>
                  <a:pt x="524604" y="439538"/>
                </a:lnTo>
                <a:lnTo>
                  <a:pt x="533906" y="396186"/>
                </a:lnTo>
                <a:lnTo>
                  <a:pt x="539562" y="352130"/>
                </a:lnTo>
                <a:lnTo>
                  <a:pt x="541470" y="307561"/>
                </a:lnTo>
                <a:lnTo>
                  <a:pt x="538169" y="248422"/>
                </a:lnTo>
                <a:lnTo>
                  <a:pt x="528579" y="195729"/>
                </a:lnTo>
                <a:lnTo>
                  <a:pt x="513166" y="149430"/>
                </a:lnTo>
                <a:lnTo>
                  <a:pt x="492400" y="109473"/>
                </a:lnTo>
                <a:lnTo>
                  <a:pt x="466747" y="75806"/>
                </a:lnTo>
                <a:lnTo>
                  <a:pt x="436676" y="48377"/>
                </a:lnTo>
                <a:lnTo>
                  <a:pt x="402654" y="27134"/>
                </a:lnTo>
                <a:lnTo>
                  <a:pt x="365149" y="12025"/>
                </a:lnTo>
                <a:lnTo>
                  <a:pt x="324629" y="2997"/>
                </a:lnTo>
                <a:lnTo>
                  <a:pt x="281562" y="0"/>
                </a:lnTo>
                <a:close/>
              </a:path>
            </a:pathLst>
          </a:custGeom>
          <a:solidFill>
            <a:srgbClr val="CAD1D2"/>
          </a:solidFill>
        </p:spPr>
        <p:txBody>
          <a:bodyPr wrap="square" lIns="0" tIns="0" rIns="0" bIns="0" rtlCol="0"/>
          <a:lstStyle/>
          <a:p>
            <a:endParaRPr sz="1092" b="0" i="0" dirty="0">
              <a:solidFill>
                <a:schemeClr val="accent2"/>
              </a:solidFill>
              <a:latin typeface="Calibre" panose="020B0503030202060203" pitchFamily="34" charset="77"/>
            </a:endParaRP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30A9A5B9-89D4-4B7D-B019-691231E1EE46}"/>
              </a:ext>
            </a:extLst>
          </p:cNvPr>
          <p:cNvSpPr/>
          <p:nvPr userDrawn="1"/>
        </p:nvSpPr>
        <p:spPr>
          <a:xfrm>
            <a:off x="578066" y="2227263"/>
            <a:ext cx="688544" cy="530619"/>
          </a:xfrm>
          <a:custGeom>
            <a:avLst/>
            <a:gdLst/>
            <a:ahLst/>
            <a:cxnLst/>
            <a:rect l="l" t="t" r="r" b="b"/>
            <a:pathLst>
              <a:path w="1135380" h="875029">
                <a:moveTo>
                  <a:pt x="524141" y="0"/>
                </a:moveTo>
                <a:lnTo>
                  <a:pt x="472457" y="9795"/>
                </a:lnTo>
                <a:lnTo>
                  <a:pt x="422881" y="23169"/>
                </a:lnTo>
                <a:lnTo>
                  <a:pt x="375516" y="39929"/>
                </a:lnTo>
                <a:lnTo>
                  <a:pt x="330465" y="59885"/>
                </a:lnTo>
                <a:lnTo>
                  <a:pt x="287828" y="82844"/>
                </a:lnTo>
                <a:lnTo>
                  <a:pt x="247710" y="108616"/>
                </a:lnTo>
                <a:lnTo>
                  <a:pt x="210212" y="137008"/>
                </a:lnTo>
                <a:lnTo>
                  <a:pt x="175437" y="167828"/>
                </a:lnTo>
                <a:lnTo>
                  <a:pt x="143487" y="200886"/>
                </a:lnTo>
                <a:lnTo>
                  <a:pt x="114466" y="235989"/>
                </a:lnTo>
                <a:lnTo>
                  <a:pt x="88475" y="272946"/>
                </a:lnTo>
                <a:lnTo>
                  <a:pt x="65617" y="311566"/>
                </a:lnTo>
                <a:lnTo>
                  <a:pt x="45994" y="351656"/>
                </a:lnTo>
                <a:lnTo>
                  <a:pt x="29709" y="393025"/>
                </a:lnTo>
                <a:lnTo>
                  <a:pt x="16865" y="435481"/>
                </a:lnTo>
                <a:lnTo>
                  <a:pt x="7564" y="478833"/>
                </a:lnTo>
                <a:lnTo>
                  <a:pt x="1908" y="522890"/>
                </a:lnTo>
                <a:lnTo>
                  <a:pt x="0" y="567459"/>
                </a:lnTo>
                <a:lnTo>
                  <a:pt x="3300" y="626598"/>
                </a:lnTo>
                <a:lnTo>
                  <a:pt x="12891" y="679290"/>
                </a:lnTo>
                <a:lnTo>
                  <a:pt x="28303" y="725589"/>
                </a:lnTo>
                <a:lnTo>
                  <a:pt x="49069" y="765546"/>
                </a:lnTo>
                <a:lnTo>
                  <a:pt x="74721" y="799213"/>
                </a:lnTo>
                <a:lnTo>
                  <a:pt x="104791" y="826642"/>
                </a:lnTo>
                <a:lnTo>
                  <a:pt x="138812" y="847886"/>
                </a:lnTo>
                <a:lnTo>
                  <a:pt x="176315" y="862995"/>
                </a:lnTo>
                <a:lnTo>
                  <a:pt x="216833" y="872022"/>
                </a:lnTo>
                <a:lnTo>
                  <a:pt x="259897" y="875020"/>
                </a:lnTo>
                <a:lnTo>
                  <a:pt x="303157" y="870485"/>
                </a:lnTo>
                <a:lnTo>
                  <a:pt x="344437" y="857422"/>
                </a:lnTo>
                <a:lnTo>
                  <a:pt x="382569" y="836643"/>
                </a:lnTo>
                <a:lnTo>
                  <a:pt x="416387" y="808960"/>
                </a:lnTo>
                <a:lnTo>
                  <a:pt x="444723" y="775186"/>
                </a:lnTo>
                <a:lnTo>
                  <a:pt x="466408" y="736132"/>
                </a:lnTo>
                <a:lnTo>
                  <a:pt x="480276" y="692611"/>
                </a:lnTo>
                <a:lnTo>
                  <a:pt x="485158" y="645435"/>
                </a:lnTo>
                <a:lnTo>
                  <a:pt x="480774" y="597136"/>
                </a:lnTo>
                <a:lnTo>
                  <a:pt x="468280" y="553776"/>
                </a:lnTo>
                <a:lnTo>
                  <a:pt x="448665" y="515613"/>
                </a:lnTo>
                <a:lnTo>
                  <a:pt x="422917" y="482907"/>
                </a:lnTo>
                <a:lnTo>
                  <a:pt x="392022" y="455920"/>
                </a:lnTo>
                <a:lnTo>
                  <a:pt x="356968" y="434911"/>
                </a:lnTo>
                <a:lnTo>
                  <a:pt x="318744" y="420139"/>
                </a:lnTo>
                <a:lnTo>
                  <a:pt x="194926" y="415851"/>
                </a:lnTo>
                <a:lnTo>
                  <a:pt x="197334" y="383862"/>
                </a:lnTo>
                <a:lnTo>
                  <a:pt x="217420" y="314477"/>
                </a:lnTo>
                <a:lnTo>
                  <a:pt x="235645" y="278563"/>
                </a:lnTo>
                <a:lnTo>
                  <a:pt x="259690" y="242826"/>
                </a:lnTo>
                <a:lnTo>
                  <a:pt x="289826" y="208006"/>
                </a:lnTo>
                <a:lnTo>
                  <a:pt x="326329" y="174845"/>
                </a:lnTo>
                <a:lnTo>
                  <a:pt x="369472" y="144087"/>
                </a:lnTo>
                <a:lnTo>
                  <a:pt x="419527" y="116472"/>
                </a:lnTo>
                <a:lnTo>
                  <a:pt x="476769" y="92743"/>
                </a:lnTo>
                <a:lnTo>
                  <a:pt x="541470" y="73641"/>
                </a:lnTo>
                <a:lnTo>
                  <a:pt x="524141" y="0"/>
                </a:lnTo>
                <a:close/>
              </a:path>
              <a:path w="1135380" h="875029">
                <a:moveTo>
                  <a:pt x="236735" y="410349"/>
                </a:moveTo>
                <a:lnTo>
                  <a:pt x="194926" y="415851"/>
                </a:lnTo>
                <a:lnTo>
                  <a:pt x="297801" y="415851"/>
                </a:lnTo>
                <a:lnTo>
                  <a:pt x="278337" y="411865"/>
                </a:lnTo>
                <a:lnTo>
                  <a:pt x="236735" y="410349"/>
                </a:lnTo>
                <a:close/>
              </a:path>
              <a:path w="1135380" h="875029">
                <a:moveTo>
                  <a:pt x="1117589" y="0"/>
                </a:moveTo>
                <a:lnTo>
                  <a:pt x="1065905" y="9795"/>
                </a:lnTo>
                <a:lnTo>
                  <a:pt x="1016329" y="23169"/>
                </a:lnTo>
                <a:lnTo>
                  <a:pt x="968964" y="39929"/>
                </a:lnTo>
                <a:lnTo>
                  <a:pt x="923912" y="59885"/>
                </a:lnTo>
                <a:lnTo>
                  <a:pt x="881276" y="82844"/>
                </a:lnTo>
                <a:lnTo>
                  <a:pt x="841158" y="108616"/>
                </a:lnTo>
                <a:lnTo>
                  <a:pt x="803660" y="137008"/>
                </a:lnTo>
                <a:lnTo>
                  <a:pt x="768885" y="167828"/>
                </a:lnTo>
                <a:lnTo>
                  <a:pt x="736935" y="200886"/>
                </a:lnTo>
                <a:lnTo>
                  <a:pt x="707914" y="235989"/>
                </a:lnTo>
                <a:lnTo>
                  <a:pt x="681923" y="272946"/>
                </a:lnTo>
                <a:lnTo>
                  <a:pt x="659065" y="311566"/>
                </a:lnTo>
                <a:lnTo>
                  <a:pt x="639442" y="351656"/>
                </a:lnTo>
                <a:lnTo>
                  <a:pt x="623157" y="393025"/>
                </a:lnTo>
                <a:lnTo>
                  <a:pt x="610313" y="435481"/>
                </a:lnTo>
                <a:lnTo>
                  <a:pt x="601012" y="478833"/>
                </a:lnTo>
                <a:lnTo>
                  <a:pt x="595356" y="522890"/>
                </a:lnTo>
                <a:lnTo>
                  <a:pt x="593447" y="567459"/>
                </a:lnTo>
                <a:lnTo>
                  <a:pt x="596748" y="626598"/>
                </a:lnTo>
                <a:lnTo>
                  <a:pt x="606339" y="679290"/>
                </a:lnTo>
                <a:lnTo>
                  <a:pt x="621751" y="725589"/>
                </a:lnTo>
                <a:lnTo>
                  <a:pt x="642517" y="765546"/>
                </a:lnTo>
                <a:lnTo>
                  <a:pt x="668170" y="799213"/>
                </a:lnTo>
                <a:lnTo>
                  <a:pt x="698242" y="826642"/>
                </a:lnTo>
                <a:lnTo>
                  <a:pt x="732264" y="847886"/>
                </a:lnTo>
                <a:lnTo>
                  <a:pt x="769768" y="862995"/>
                </a:lnTo>
                <a:lnTo>
                  <a:pt x="810288" y="872022"/>
                </a:lnTo>
                <a:lnTo>
                  <a:pt x="853356" y="875020"/>
                </a:lnTo>
                <a:lnTo>
                  <a:pt x="896612" y="870485"/>
                </a:lnTo>
                <a:lnTo>
                  <a:pt x="937889" y="857422"/>
                </a:lnTo>
                <a:lnTo>
                  <a:pt x="976020" y="836643"/>
                </a:lnTo>
                <a:lnTo>
                  <a:pt x="1009837" y="808960"/>
                </a:lnTo>
                <a:lnTo>
                  <a:pt x="1038171" y="775186"/>
                </a:lnTo>
                <a:lnTo>
                  <a:pt x="1059856" y="736132"/>
                </a:lnTo>
                <a:lnTo>
                  <a:pt x="1073723" y="692611"/>
                </a:lnTo>
                <a:lnTo>
                  <a:pt x="1078605" y="645435"/>
                </a:lnTo>
                <a:lnTo>
                  <a:pt x="1074221" y="597136"/>
                </a:lnTo>
                <a:lnTo>
                  <a:pt x="1061728" y="553776"/>
                </a:lnTo>
                <a:lnTo>
                  <a:pt x="1042113" y="515613"/>
                </a:lnTo>
                <a:lnTo>
                  <a:pt x="1016364" y="482907"/>
                </a:lnTo>
                <a:lnTo>
                  <a:pt x="985469" y="455920"/>
                </a:lnTo>
                <a:lnTo>
                  <a:pt x="950416" y="434911"/>
                </a:lnTo>
                <a:lnTo>
                  <a:pt x="912192" y="420139"/>
                </a:lnTo>
                <a:lnTo>
                  <a:pt x="788373" y="415851"/>
                </a:lnTo>
                <a:lnTo>
                  <a:pt x="790782" y="383862"/>
                </a:lnTo>
                <a:lnTo>
                  <a:pt x="810870" y="314477"/>
                </a:lnTo>
                <a:lnTo>
                  <a:pt x="829096" y="278563"/>
                </a:lnTo>
                <a:lnTo>
                  <a:pt x="853141" y="242826"/>
                </a:lnTo>
                <a:lnTo>
                  <a:pt x="883279" y="208006"/>
                </a:lnTo>
                <a:lnTo>
                  <a:pt x="919782" y="174845"/>
                </a:lnTo>
                <a:lnTo>
                  <a:pt x="962924" y="144087"/>
                </a:lnTo>
                <a:lnTo>
                  <a:pt x="1012979" y="116472"/>
                </a:lnTo>
                <a:lnTo>
                  <a:pt x="1070219" y="92743"/>
                </a:lnTo>
                <a:lnTo>
                  <a:pt x="1134918" y="73641"/>
                </a:lnTo>
                <a:lnTo>
                  <a:pt x="1117589" y="0"/>
                </a:lnTo>
                <a:close/>
              </a:path>
              <a:path w="1135380" h="875029">
                <a:moveTo>
                  <a:pt x="830183" y="410349"/>
                </a:moveTo>
                <a:lnTo>
                  <a:pt x="788373" y="415851"/>
                </a:lnTo>
                <a:lnTo>
                  <a:pt x="891249" y="415851"/>
                </a:lnTo>
                <a:lnTo>
                  <a:pt x="871785" y="411865"/>
                </a:lnTo>
                <a:lnTo>
                  <a:pt x="830183" y="410349"/>
                </a:lnTo>
                <a:close/>
              </a:path>
            </a:pathLst>
          </a:custGeom>
          <a:solidFill>
            <a:srgbClr val="CAD1D2"/>
          </a:solidFill>
        </p:spPr>
        <p:txBody>
          <a:bodyPr wrap="square" lIns="0" tIns="0" rIns="0" bIns="0" rtlCol="0"/>
          <a:lstStyle/>
          <a:p>
            <a:endParaRPr sz="1092" b="0" i="0" dirty="0">
              <a:solidFill>
                <a:schemeClr val="accent2"/>
              </a:solidFill>
              <a:latin typeface="Calibre" panose="020B0503030202060203" pitchFamily="34" charset="77"/>
            </a:endParaRPr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71311429-4BD0-4337-A705-B113FCC87BE3}"/>
              </a:ext>
            </a:extLst>
          </p:cNvPr>
          <p:cNvSpPr/>
          <p:nvPr userDrawn="1"/>
        </p:nvSpPr>
        <p:spPr>
          <a:xfrm>
            <a:off x="11004337" y="4088580"/>
            <a:ext cx="688544" cy="530619"/>
          </a:xfrm>
          <a:custGeom>
            <a:avLst/>
            <a:gdLst/>
            <a:ahLst/>
            <a:cxnLst/>
            <a:rect l="l" t="t" r="r" b="b"/>
            <a:pathLst>
              <a:path w="1135380" h="875029">
                <a:moveTo>
                  <a:pt x="1112114" y="459169"/>
                </a:moveTo>
                <a:lnTo>
                  <a:pt x="939992" y="459169"/>
                </a:lnTo>
                <a:lnTo>
                  <a:pt x="937584" y="491157"/>
                </a:lnTo>
                <a:lnTo>
                  <a:pt x="930176" y="525196"/>
                </a:lnTo>
                <a:lnTo>
                  <a:pt x="899272" y="596456"/>
                </a:lnTo>
                <a:lnTo>
                  <a:pt x="875228" y="632194"/>
                </a:lnTo>
                <a:lnTo>
                  <a:pt x="845091" y="667014"/>
                </a:lnTo>
                <a:lnTo>
                  <a:pt x="808588" y="700174"/>
                </a:lnTo>
                <a:lnTo>
                  <a:pt x="765446" y="730933"/>
                </a:lnTo>
                <a:lnTo>
                  <a:pt x="715390" y="758548"/>
                </a:lnTo>
                <a:lnTo>
                  <a:pt x="658149" y="782277"/>
                </a:lnTo>
                <a:lnTo>
                  <a:pt x="593447" y="801378"/>
                </a:lnTo>
                <a:lnTo>
                  <a:pt x="610777" y="875020"/>
                </a:lnTo>
                <a:lnTo>
                  <a:pt x="662460" y="865225"/>
                </a:lnTo>
                <a:lnTo>
                  <a:pt x="712036" y="851851"/>
                </a:lnTo>
                <a:lnTo>
                  <a:pt x="759401" y="835090"/>
                </a:lnTo>
                <a:lnTo>
                  <a:pt x="804453" y="815134"/>
                </a:lnTo>
                <a:lnTo>
                  <a:pt x="847089" y="792175"/>
                </a:lnTo>
                <a:lnTo>
                  <a:pt x="887208" y="766404"/>
                </a:lnTo>
                <a:lnTo>
                  <a:pt x="924706" y="738012"/>
                </a:lnTo>
                <a:lnTo>
                  <a:pt x="959481" y="707191"/>
                </a:lnTo>
                <a:lnTo>
                  <a:pt x="991430" y="674133"/>
                </a:lnTo>
                <a:lnTo>
                  <a:pt x="1020452" y="639030"/>
                </a:lnTo>
                <a:lnTo>
                  <a:pt x="1046443" y="602073"/>
                </a:lnTo>
                <a:lnTo>
                  <a:pt x="1069301" y="563454"/>
                </a:lnTo>
                <a:lnTo>
                  <a:pt x="1088923" y="523364"/>
                </a:lnTo>
                <a:lnTo>
                  <a:pt x="1105208" y="481995"/>
                </a:lnTo>
                <a:lnTo>
                  <a:pt x="1112114" y="459169"/>
                </a:lnTo>
                <a:close/>
              </a:path>
              <a:path w="1135380" h="875029">
                <a:moveTo>
                  <a:pt x="875020" y="0"/>
                </a:moveTo>
                <a:lnTo>
                  <a:pt x="831761" y="4534"/>
                </a:lnTo>
                <a:lnTo>
                  <a:pt x="790481" y="17597"/>
                </a:lnTo>
                <a:lnTo>
                  <a:pt x="752348" y="38376"/>
                </a:lnTo>
                <a:lnTo>
                  <a:pt x="718530" y="66059"/>
                </a:lnTo>
                <a:lnTo>
                  <a:pt x="690195" y="99833"/>
                </a:lnTo>
                <a:lnTo>
                  <a:pt x="668509" y="138887"/>
                </a:lnTo>
                <a:lnTo>
                  <a:pt x="654642" y="182408"/>
                </a:lnTo>
                <a:lnTo>
                  <a:pt x="649760" y="229584"/>
                </a:lnTo>
                <a:lnTo>
                  <a:pt x="654144" y="277883"/>
                </a:lnTo>
                <a:lnTo>
                  <a:pt x="666637" y="321244"/>
                </a:lnTo>
                <a:lnTo>
                  <a:pt x="686252" y="359407"/>
                </a:lnTo>
                <a:lnTo>
                  <a:pt x="712001" y="392112"/>
                </a:lnTo>
                <a:lnTo>
                  <a:pt x="742896" y="419099"/>
                </a:lnTo>
                <a:lnTo>
                  <a:pt x="777949" y="440109"/>
                </a:lnTo>
                <a:lnTo>
                  <a:pt x="816173" y="454880"/>
                </a:lnTo>
                <a:lnTo>
                  <a:pt x="856580" y="463154"/>
                </a:lnTo>
                <a:lnTo>
                  <a:pt x="898182" y="464670"/>
                </a:lnTo>
                <a:lnTo>
                  <a:pt x="939992" y="459169"/>
                </a:lnTo>
                <a:lnTo>
                  <a:pt x="1112114" y="459169"/>
                </a:lnTo>
                <a:lnTo>
                  <a:pt x="1118052" y="439538"/>
                </a:lnTo>
                <a:lnTo>
                  <a:pt x="1127354" y="396186"/>
                </a:lnTo>
                <a:lnTo>
                  <a:pt x="1133010" y="352130"/>
                </a:lnTo>
                <a:lnTo>
                  <a:pt x="1134918" y="307561"/>
                </a:lnTo>
                <a:lnTo>
                  <a:pt x="1131617" y="248422"/>
                </a:lnTo>
                <a:lnTo>
                  <a:pt x="1122027" y="195729"/>
                </a:lnTo>
                <a:lnTo>
                  <a:pt x="1106614" y="149430"/>
                </a:lnTo>
                <a:lnTo>
                  <a:pt x="1085848" y="109473"/>
                </a:lnTo>
                <a:lnTo>
                  <a:pt x="1060196" y="75806"/>
                </a:lnTo>
                <a:lnTo>
                  <a:pt x="1030126" y="48377"/>
                </a:lnTo>
                <a:lnTo>
                  <a:pt x="996105" y="27134"/>
                </a:lnTo>
                <a:lnTo>
                  <a:pt x="958602" y="12025"/>
                </a:lnTo>
                <a:lnTo>
                  <a:pt x="918084" y="2997"/>
                </a:lnTo>
                <a:lnTo>
                  <a:pt x="875020" y="0"/>
                </a:lnTo>
                <a:close/>
              </a:path>
              <a:path w="1135380" h="875029">
                <a:moveTo>
                  <a:pt x="518666" y="459169"/>
                </a:moveTo>
                <a:lnTo>
                  <a:pt x="346544" y="459169"/>
                </a:lnTo>
                <a:lnTo>
                  <a:pt x="344135" y="491157"/>
                </a:lnTo>
                <a:lnTo>
                  <a:pt x="336728" y="525196"/>
                </a:lnTo>
                <a:lnTo>
                  <a:pt x="305821" y="596456"/>
                </a:lnTo>
                <a:lnTo>
                  <a:pt x="281776" y="632194"/>
                </a:lnTo>
                <a:lnTo>
                  <a:pt x="251639" y="667014"/>
                </a:lnTo>
                <a:lnTo>
                  <a:pt x="215135" y="700174"/>
                </a:lnTo>
                <a:lnTo>
                  <a:pt x="171993" y="730933"/>
                </a:lnTo>
                <a:lnTo>
                  <a:pt x="121939" y="758548"/>
                </a:lnTo>
                <a:lnTo>
                  <a:pt x="64699" y="782277"/>
                </a:lnTo>
                <a:lnTo>
                  <a:pt x="0" y="801378"/>
                </a:lnTo>
                <a:lnTo>
                  <a:pt x="17329" y="875020"/>
                </a:lnTo>
                <a:lnTo>
                  <a:pt x="69012" y="865225"/>
                </a:lnTo>
                <a:lnTo>
                  <a:pt x="118588" y="851851"/>
                </a:lnTo>
                <a:lnTo>
                  <a:pt x="165953" y="835090"/>
                </a:lnTo>
                <a:lnTo>
                  <a:pt x="211005" y="815134"/>
                </a:lnTo>
                <a:lnTo>
                  <a:pt x="253641" y="792175"/>
                </a:lnTo>
                <a:lnTo>
                  <a:pt x="293760" y="766404"/>
                </a:lnTo>
                <a:lnTo>
                  <a:pt x="331258" y="738012"/>
                </a:lnTo>
                <a:lnTo>
                  <a:pt x="366033" y="707191"/>
                </a:lnTo>
                <a:lnTo>
                  <a:pt x="397982" y="674133"/>
                </a:lnTo>
                <a:lnTo>
                  <a:pt x="427004" y="639030"/>
                </a:lnTo>
                <a:lnTo>
                  <a:pt x="452995" y="602073"/>
                </a:lnTo>
                <a:lnTo>
                  <a:pt x="475853" y="563454"/>
                </a:lnTo>
                <a:lnTo>
                  <a:pt x="495475" y="523364"/>
                </a:lnTo>
                <a:lnTo>
                  <a:pt x="511760" y="481995"/>
                </a:lnTo>
                <a:lnTo>
                  <a:pt x="518666" y="459169"/>
                </a:lnTo>
                <a:close/>
              </a:path>
              <a:path w="1135380" h="875029">
                <a:moveTo>
                  <a:pt x="281562" y="0"/>
                </a:moveTo>
                <a:lnTo>
                  <a:pt x="238303" y="4534"/>
                </a:lnTo>
                <a:lnTo>
                  <a:pt x="197024" y="17597"/>
                </a:lnTo>
                <a:lnTo>
                  <a:pt x="158893" y="38376"/>
                </a:lnTo>
                <a:lnTo>
                  <a:pt x="125077" y="66059"/>
                </a:lnTo>
                <a:lnTo>
                  <a:pt x="96743" y="99833"/>
                </a:lnTo>
                <a:lnTo>
                  <a:pt x="75060" y="138887"/>
                </a:lnTo>
                <a:lnTo>
                  <a:pt x="61193" y="182408"/>
                </a:lnTo>
                <a:lnTo>
                  <a:pt x="56312" y="229584"/>
                </a:lnTo>
                <a:lnTo>
                  <a:pt x="60696" y="277883"/>
                </a:lnTo>
                <a:lnTo>
                  <a:pt x="73188" y="321244"/>
                </a:lnTo>
                <a:lnTo>
                  <a:pt x="92802" y="359407"/>
                </a:lnTo>
                <a:lnTo>
                  <a:pt x="118550" y="392112"/>
                </a:lnTo>
                <a:lnTo>
                  <a:pt x="149444" y="419099"/>
                </a:lnTo>
                <a:lnTo>
                  <a:pt x="184497" y="440109"/>
                </a:lnTo>
                <a:lnTo>
                  <a:pt x="222721" y="454880"/>
                </a:lnTo>
                <a:lnTo>
                  <a:pt x="263128" y="463154"/>
                </a:lnTo>
                <a:lnTo>
                  <a:pt x="304732" y="464670"/>
                </a:lnTo>
                <a:lnTo>
                  <a:pt x="346544" y="459169"/>
                </a:lnTo>
                <a:lnTo>
                  <a:pt x="518666" y="459169"/>
                </a:lnTo>
                <a:lnTo>
                  <a:pt x="524604" y="439538"/>
                </a:lnTo>
                <a:lnTo>
                  <a:pt x="533906" y="396186"/>
                </a:lnTo>
                <a:lnTo>
                  <a:pt x="539562" y="352130"/>
                </a:lnTo>
                <a:lnTo>
                  <a:pt x="541470" y="307561"/>
                </a:lnTo>
                <a:lnTo>
                  <a:pt x="538169" y="248422"/>
                </a:lnTo>
                <a:lnTo>
                  <a:pt x="528579" y="195729"/>
                </a:lnTo>
                <a:lnTo>
                  <a:pt x="513166" y="149430"/>
                </a:lnTo>
                <a:lnTo>
                  <a:pt x="492400" y="109473"/>
                </a:lnTo>
                <a:lnTo>
                  <a:pt x="466747" y="75806"/>
                </a:lnTo>
                <a:lnTo>
                  <a:pt x="436676" y="48377"/>
                </a:lnTo>
                <a:lnTo>
                  <a:pt x="402654" y="27134"/>
                </a:lnTo>
                <a:lnTo>
                  <a:pt x="365149" y="12025"/>
                </a:lnTo>
                <a:lnTo>
                  <a:pt x="324629" y="2997"/>
                </a:lnTo>
                <a:lnTo>
                  <a:pt x="281562" y="0"/>
                </a:lnTo>
                <a:close/>
              </a:path>
            </a:pathLst>
          </a:custGeom>
          <a:solidFill>
            <a:srgbClr val="CAD1D2"/>
          </a:solidFill>
        </p:spPr>
        <p:txBody>
          <a:bodyPr wrap="square" lIns="0" tIns="0" rIns="0" bIns="0" rtlCol="0"/>
          <a:lstStyle/>
          <a:p>
            <a:endParaRPr sz="1092" b="0" i="0" dirty="0">
              <a:solidFill>
                <a:schemeClr val="accent2"/>
              </a:solidFill>
              <a:latin typeface="Calibre" panose="020B0503030202060203" pitchFamily="34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4E8BEF-6622-4062-86F9-CE4DE20D0529}"/>
              </a:ext>
            </a:extLst>
          </p:cNvPr>
          <p:cNvSpPr txBox="1"/>
          <p:nvPr userDrawn="1"/>
        </p:nvSpPr>
        <p:spPr>
          <a:xfrm>
            <a:off x="518991" y="6479922"/>
            <a:ext cx="2448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algn="l" defTabSz="914400" rtl="0" eaLnBrk="1" latinLnBrk="0" hangingPunct="1"/>
            <a:r>
              <a:rPr lang="en-GB" sz="800" b="0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Confidential &amp; Proprietary | © 2021 CBRE, Inc.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AB1674-9492-4197-834A-32CF410DC24A}"/>
              </a:ext>
            </a:extLst>
          </p:cNvPr>
          <p:cNvSpPr txBox="1"/>
          <p:nvPr userDrawn="1"/>
        </p:nvSpPr>
        <p:spPr>
          <a:xfrm>
            <a:off x="9234403" y="6479922"/>
            <a:ext cx="2448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algn="r" defTabSz="914400" rtl="0" eaLnBrk="1" latinLnBrk="0" hangingPunct="1"/>
            <a:fld id="{1C89B4D1-E1CE-4E79-B913-C04DDECCCBCD}" type="slidenum">
              <a:rPr lang="en-GB" sz="800" b="0" kern="1200" cap="none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r" defTabSz="914400" rtl="0" eaLnBrk="1" latinLnBrk="0" hangingPunct="1"/>
              <a:t>‹#›</a:t>
            </a:fld>
            <a:endParaRPr lang="en-GB" sz="800" b="0" kern="1200" cap="none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4906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Cover 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87340F4-9434-47C2-9CB2-6C0ACFBEFAB5}"/>
              </a:ext>
            </a:extLst>
          </p:cNvPr>
          <p:cNvCxnSpPr>
            <a:cxnSpLocks/>
          </p:cNvCxnSpPr>
          <p:nvPr userDrawn="1"/>
        </p:nvCxnSpPr>
        <p:spPr>
          <a:xfrm>
            <a:off x="3584575" y="601449"/>
            <a:ext cx="6558602" cy="0"/>
          </a:xfrm>
          <a:prstGeom prst="line">
            <a:avLst/>
          </a:prstGeom>
          <a:ln w="31750">
            <a:solidFill>
              <a:srgbClr val="17E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Holder 3">
            <a:extLst>
              <a:ext uri="{FF2B5EF4-FFF2-40B4-BE49-F238E27FC236}">
                <a16:creationId xmlns:a16="http://schemas.microsoft.com/office/drawing/2014/main" id="{76276979-8C48-B54F-A483-0C1D538B4166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11175" y="1554448"/>
            <a:ext cx="1328469" cy="412100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554492" eaLnBrk="1" fontAlgn="auto" latinLnBrk="0" hangingPunct="1">
              <a:lnSpc>
                <a:spcPts val="169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050" b="1" kern="1200" spc="-3" dirty="0" err="1" smtClean="0">
                <a:solidFill>
                  <a:srgbClr val="FFFFFF"/>
                </a:solidFill>
                <a:latin typeface="Space Mono" panose="02000509040000020004" pitchFamily="49" charset="0"/>
                <a:ea typeface="+mn-ea"/>
                <a:cs typeface="Space Mono" panose="02000509040000020004" pitchFamily="49" charset="0"/>
              </a:defRPr>
            </a:lvl1pPr>
          </a:lstStyle>
          <a:p>
            <a:r>
              <a:rPr lang="en-GB" dirty="0"/>
              <a:t>21 JANUARY 2021</a:t>
            </a:r>
          </a:p>
          <a:p>
            <a:endParaRPr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B9FA0E-E9B2-48CD-AB3E-621C23814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3749" y="1524787"/>
            <a:ext cx="7021090" cy="3024184"/>
          </a:xfrm>
        </p:spPr>
        <p:txBody>
          <a:bodyPr/>
          <a:lstStyle>
            <a:lvl1pPr>
              <a:lnSpc>
                <a:spcPct val="80000"/>
              </a:lnSpc>
              <a:defRPr sz="9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1402F92-C298-4C9D-B165-225CA6300EEC}"/>
              </a:ext>
            </a:extLst>
          </p:cNvPr>
          <p:cNvSpPr/>
          <p:nvPr userDrawn="1"/>
        </p:nvSpPr>
        <p:spPr>
          <a:xfrm>
            <a:off x="0" y="0"/>
            <a:ext cx="3584575" cy="109165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142A7DB-8F59-47AF-82E8-D7354160FA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5020" y="482113"/>
            <a:ext cx="922631" cy="22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60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No.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8546D87C-2B93-704D-87D6-29E80BEE7F1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536704" y="4969531"/>
            <a:ext cx="10142534" cy="650816"/>
          </a:xfrm>
          <a:prstGeom prst="rect">
            <a:avLst/>
          </a:prstGeom>
        </p:spPr>
        <p:txBody>
          <a:bodyPr/>
          <a:lstStyle>
            <a:lvl1pPr algn="l">
              <a:lnSpc>
                <a:spcPts val="2971"/>
              </a:lnSpc>
              <a:defRPr lang="en-US" sz="12000" kern="1200" spc="42" baseline="0" dirty="0">
                <a:solidFill>
                  <a:srgbClr val="CAD1D2"/>
                </a:solidFill>
                <a:latin typeface="Calibre-Light"/>
                <a:ea typeface="+mn-ea"/>
                <a:cs typeface="Calibre-Light"/>
              </a:defRPr>
            </a:lvl1pPr>
          </a:lstStyle>
          <a:p>
            <a:pPr lvl="0"/>
            <a:r>
              <a:rPr lang="en-GB" dirty="0"/>
              <a:t>£1,004,0000p/m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158D830-F1AA-43AE-93A1-33D9E775437C}"/>
              </a:ext>
            </a:extLst>
          </p:cNvPr>
          <p:cNvCxnSpPr>
            <a:cxnSpLocks/>
          </p:cNvCxnSpPr>
          <p:nvPr userDrawn="1"/>
        </p:nvCxnSpPr>
        <p:spPr>
          <a:xfrm>
            <a:off x="922338" y="1712686"/>
            <a:ext cx="0" cy="3538766"/>
          </a:xfrm>
          <a:prstGeom prst="line">
            <a:avLst/>
          </a:prstGeom>
          <a:ln w="50800">
            <a:solidFill>
              <a:srgbClr val="17E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97178FD-4744-484F-9480-31F8AEE60AF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536700" y="1601788"/>
            <a:ext cx="4508500" cy="1149350"/>
          </a:xfrm>
        </p:spPr>
        <p:txBody>
          <a:bodyPr/>
          <a:lstStyle>
            <a:lvl1pPr>
              <a:defRPr>
                <a:solidFill>
                  <a:srgbClr val="CAD1D2"/>
                </a:solidFill>
              </a:defRPr>
            </a:lvl1pPr>
            <a:lvl2pPr>
              <a:defRPr>
                <a:solidFill>
                  <a:srgbClr val="CAD1D2"/>
                </a:solidFill>
              </a:defRPr>
            </a:lvl2pPr>
            <a:lvl3pPr>
              <a:defRPr>
                <a:solidFill>
                  <a:srgbClr val="CAD1D2"/>
                </a:solidFill>
              </a:defRPr>
            </a:lvl3pPr>
            <a:lvl4pPr>
              <a:buClr>
                <a:schemeClr val="bg1"/>
              </a:buClr>
              <a:defRPr>
                <a:solidFill>
                  <a:srgbClr val="CAD1D2"/>
                </a:solidFill>
              </a:defRPr>
            </a:lvl4pPr>
            <a:lvl5pPr>
              <a:defRPr>
                <a:solidFill>
                  <a:srgbClr val="CAD1D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12BE8A-B929-433E-BD03-CC8DBBEDE67B}"/>
              </a:ext>
            </a:extLst>
          </p:cNvPr>
          <p:cNvSpPr txBox="1"/>
          <p:nvPr userDrawn="1"/>
        </p:nvSpPr>
        <p:spPr>
          <a:xfrm>
            <a:off x="518991" y="6479922"/>
            <a:ext cx="2448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algn="l" defTabSz="914400" rtl="0" eaLnBrk="1" latinLnBrk="0" hangingPunct="1"/>
            <a:r>
              <a:rPr lang="en-GB" sz="800" b="0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Confidential &amp; Proprietary | © 2021 CBRE, Inc.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43A06C-F7F1-4C24-B615-6BA883809D88}"/>
              </a:ext>
            </a:extLst>
          </p:cNvPr>
          <p:cNvSpPr txBox="1"/>
          <p:nvPr userDrawn="1"/>
        </p:nvSpPr>
        <p:spPr>
          <a:xfrm>
            <a:off x="9234403" y="6479922"/>
            <a:ext cx="2448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algn="r" defTabSz="914400" rtl="0" eaLnBrk="1" latinLnBrk="0" hangingPunct="1"/>
            <a:fld id="{1C89B4D1-E1CE-4E79-B913-C04DDECCCBCD}" type="slidenum">
              <a:rPr lang="en-GB" sz="800" b="0" kern="1200" cap="none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r" defTabSz="914400" rtl="0" eaLnBrk="1" latinLnBrk="0" hangingPunct="1"/>
              <a:t>‹#›</a:t>
            </a:fld>
            <a:endParaRPr lang="en-GB" sz="800" b="0" kern="1200" cap="none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57316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No.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158D830-F1AA-43AE-93A1-33D9E775437C}"/>
              </a:ext>
            </a:extLst>
          </p:cNvPr>
          <p:cNvCxnSpPr>
            <a:cxnSpLocks/>
          </p:cNvCxnSpPr>
          <p:nvPr/>
        </p:nvCxnSpPr>
        <p:spPr>
          <a:xfrm flipV="1">
            <a:off x="1023938" y="3093899"/>
            <a:ext cx="10142539" cy="1"/>
          </a:xfrm>
          <a:prstGeom prst="line">
            <a:avLst/>
          </a:prstGeom>
          <a:ln w="31750">
            <a:solidFill>
              <a:srgbClr val="17E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C172DE9B-13AA-4E87-8426-7B7B0BD7AA0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23938" y="3873428"/>
            <a:ext cx="10210089" cy="1199953"/>
          </a:xfrm>
          <a:prstGeom prst="rect">
            <a:avLst/>
          </a:prstGeom>
        </p:spPr>
        <p:txBody>
          <a:bodyPr anchor="ctr"/>
          <a:lstStyle>
            <a:lvl1pPr algn="r">
              <a:lnSpc>
                <a:spcPct val="100000"/>
              </a:lnSpc>
              <a:spcAft>
                <a:spcPts val="0"/>
              </a:spcAft>
              <a:defRPr lang="en-US" sz="28000" kern="1200" spc="-154" dirty="0">
                <a:solidFill>
                  <a:srgbClr val="CCCDCB"/>
                </a:solidFill>
                <a:latin typeface="Calibre-Light"/>
                <a:ea typeface="+mn-ea"/>
                <a:cs typeface="Calibre-Light"/>
              </a:defRPr>
            </a:lvl1pPr>
          </a:lstStyle>
          <a:p>
            <a:pPr lvl="0"/>
            <a:r>
              <a:rPr lang="en-GB" dirty="0"/>
              <a:t>45K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9F57267-6257-4906-B429-8DBD08BB396D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3938" y="3084373"/>
            <a:ext cx="10142539" cy="1"/>
          </a:xfrm>
          <a:prstGeom prst="line">
            <a:avLst/>
          </a:prstGeom>
          <a:ln w="50800">
            <a:solidFill>
              <a:srgbClr val="17E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446F7BD-D621-4658-8FD4-E7F7670762AE}"/>
              </a:ext>
            </a:extLst>
          </p:cNvPr>
          <p:cNvSpPr txBox="1"/>
          <p:nvPr userDrawn="1"/>
        </p:nvSpPr>
        <p:spPr>
          <a:xfrm>
            <a:off x="518991" y="6479922"/>
            <a:ext cx="2448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algn="l" defTabSz="914400" rtl="0" eaLnBrk="1" latinLnBrk="0" hangingPunct="1"/>
            <a:r>
              <a:rPr lang="en-GB" sz="800" b="0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Confidential &amp; Proprietary | © 2021 CBRE, Inc.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DB3B94-AC59-415F-B266-7727818737D8}"/>
              </a:ext>
            </a:extLst>
          </p:cNvPr>
          <p:cNvSpPr txBox="1"/>
          <p:nvPr userDrawn="1"/>
        </p:nvSpPr>
        <p:spPr>
          <a:xfrm>
            <a:off x="9234403" y="6479922"/>
            <a:ext cx="2448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algn="r" defTabSz="914400" rtl="0" eaLnBrk="1" latinLnBrk="0" hangingPunct="1"/>
            <a:fld id="{1C89B4D1-E1CE-4E79-B913-C04DDECCCBCD}" type="slidenum">
              <a:rPr lang="en-GB" sz="800" b="0" kern="1200" cap="none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r" defTabSz="914400" rtl="0" eaLnBrk="1" latinLnBrk="0" hangingPunct="1"/>
              <a:t>‹#›</a:t>
            </a:fld>
            <a:endParaRPr lang="en-GB" sz="800" b="0" kern="1200" cap="none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97178FD-4744-484F-9480-31F8AEE60AF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023938" y="1598512"/>
            <a:ext cx="3484562" cy="1149350"/>
          </a:xfrm>
        </p:spPr>
        <p:txBody>
          <a:bodyPr/>
          <a:lstStyle>
            <a:lvl1pPr>
              <a:defRPr>
                <a:solidFill>
                  <a:srgbClr val="CAD1D2"/>
                </a:solidFill>
              </a:defRPr>
            </a:lvl1pPr>
            <a:lvl2pPr>
              <a:defRPr>
                <a:solidFill>
                  <a:srgbClr val="CAD1D2"/>
                </a:solidFill>
              </a:defRPr>
            </a:lvl2pPr>
            <a:lvl3pPr>
              <a:defRPr>
                <a:solidFill>
                  <a:srgbClr val="CAD1D2"/>
                </a:solidFill>
              </a:defRPr>
            </a:lvl3pPr>
            <a:lvl4pPr>
              <a:buClr>
                <a:schemeClr val="bg1"/>
              </a:buClr>
              <a:defRPr>
                <a:solidFill>
                  <a:srgbClr val="CAD1D2"/>
                </a:solidFill>
              </a:defRPr>
            </a:lvl4pPr>
            <a:lvl5pPr>
              <a:defRPr>
                <a:solidFill>
                  <a:srgbClr val="CAD1D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76101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2EDB4F2-7D75-4BAC-93D5-85009027436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7412" y="0"/>
            <a:ext cx="12199412" cy="685800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6DEBCB-FF96-4C09-8941-8A58FB267920}"/>
              </a:ext>
            </a:extLst>
          </p:cNvPr>
          <p:cNvSpPr txBox="1"/>
          <p:nvPr userDrawn="1"/>
        </p:nvSpPr>
        <p:spPr>
          <a:xfrm>
            <a:off x="518991" y="6479922"/>
            <a:ext cx="2448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algn="l" defTabSz="914400" rtl="0" eaLnBrk="1" latinLnBrk="0" hangingPunct="1"/>
            <a:r>
              <a:rPr lang="en-GB" sz="800" b="0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Confidential &amp; Proprietary | © 2021 CBRE, Inc.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C6E8C5-BE2F-4571-ADEA-9668A775F670}"/>
              </a:ext>
            </a:extLst>
          </p:cNvPr>
          <p:cNvSpPr txBox="1"/>
          <p:nvPr userDrawn="1"/>
        </p:nvSpPr>
        <p:spPr>
          <a:xfrm>
            <a:off x="9234403" y="6479922"/>
            <a:ext cx="2448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algn="r" defTabSz="914400" rtl="0" eaLnBrk="1" latinLnBrk="0" hangingPunct="1"/>
            <a:fld id="{1C89B4D1-E1CE-4E79-B913-C04DDECCCBCD}" type="slidenum">
              <a:rPr lang="en-GB" sz="800" b="0" kern="1200" cap="none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r" defTabSz="914400" rtl="0" eaLnBrk="1" latinLnBrk="0" hangingPunct="1"/>
              <a:t>‹#›</a:t>
            </a:fld>
            <a:endParaRPr lang="en-GB" sz="800" b="0" kern="1200" cap="none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81107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8309D712-B377-474B-A408-4582377100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1175" y="476250"/>
            <a:ext cx="9118600" cy="5905500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3C71C2B-9FCD-4D8D-B7C2-9683DCE53CC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244138" y="4102100"/>
            <a:ext cx="1435100" cy="2279650"/>
          </a:xfrm>
        </p:spPr>
        <p:txBody>
          <a:bodyPr anchor="b" anchorCtr="0"/>
          <a:lstStyle>
            <a:lvl1pPr>
              <a:spcBef>
                <a:spcPts val="600"/>
              </a:spcBef>
              <a:spcAft>
                <a:spcPts val="0"/>
              </a:spcAft>
              <a:defRPr lang="en-US" sz="120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300"/>
              </a:spcAft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" indent="-171450">
              <a:spcBef>
                <a:spcPts val="0"/>
              </a:spcBef>
              <a:spcAft>
                <a:spcPts val="300"/>
              </a:spcAft>
              <a:buFont typeface="Calibre" panose="020B0503030202060203" pitchFamily="34" charset="0"/>
              <a:buChar char="–"/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6616">
              <a:spcBef>
                <a:spcPts val="0"/>
              </a:spcBef>
              <a:spcAft>
                <a:spcPts val="300"/>
              </a:spcAft>
              <a:defRPr lang="en-US" sz="105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spcBef>
                <a:spcPts val="600"/>
              </a:spcBef>
              <a:spcAft>
                <a:spcPts val="0"/>
              </a:spcAft>
              <a:buFontTx/>
              <a:buNone/>
              <a:defRPr lang="en-US" sz="120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5pPr>
            <a:lvl7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7pPr>
            <a:lvl8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lvl="0"/>
            <a:r>
              <a:rPr lang="en-US" dirty="0"/>
              <a:t>Sub heading</a:t>
            </a:r>
          </a:p>
          <a:p>
            <a:pPr lvl="1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776285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C073FC8F-6DFD-4BD3-9E2B-3B5872A8D3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57974" y="0"/>
            <a:ext cx="5534025" cy="6858000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8309D712-B377-474B-A408-4582377100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1175" y="2227262"/>
            <a:ext cx="2971800" cy="4154487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2DCA525-6B86-4965-A4BC-4BA9D4F2406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20698" y="352425"/>
            <a:ext cx="1435100" cy="1773238"/>
          </a:xfrm>
        </p:spPr>
        <p:txBody>
          <a:bodyPr anchor="t" anchorCtr="0"/>
          <a:lstStyle>
            <a:lvl1pPr>
              <a:spcBef>
                <a:spcPts val="600"/>
              </a:spcBef>
              <a:spcAft>
                <a:spcPts val="0"/>
              </a:spcAft>
              <a:defRPr lang="en-US" sz="120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300"/>
              </a:spcAft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" indent="-171450">
              <a:spcBef>
                <a:spcPts val="0"/>
              </a:spcBef>
              <a:spcAft>
                <a:spcPts val="300"/>
              </a:spcAft>
              <a:buFont typeface="Calibre" panose="020B0503030202060203" pitchFamily="34" charset="0"/>
              <a:buChar char="–"/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6616">
              <a:spcBef>
                <a:spcPts val="0"/>
              </a:spcBef>
              <a:spcAft>
                <a:spcPts val="300"/>
              </a:spcAft>
              <a:defRPr lang="en-US" sz="105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spcBef>
                <a:spcPts val="600"/>
              </a:spcBef>
              <a:spcAft>
                <a:spcPts val="0"/>
              </a:spcAft>
              <a:buFontTx/>
              <a:buNone/>
              <a:defRPr lang="en-US" sz="120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5pPr>
            <a:lvl7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7pPr>
            <a:lvl8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lvl="0"/>
            <a:r>
              <a:rPr lang="en-US" dirty="0"/>
              <a:t>Sub heading</a:t>
            </a:r>
          </a:p>
          <a:p>
            <a:pPr lvl="1"/>
            <a:r>
              <a:rPr lang="en-US" dirty="0"/>
              <a:t>Text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9C2879B-0D83-4B01-8365-B8DF1EB0A02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047875" y="352425"/>
            <a:ext cx="1435100" cy="1773238"/>
          </a:xfrm>
        </p:spPr>
        <p:txBody>
          <a:bodyPr anchor="t" anchorCtr="0"/>
          <a:lstStyle>
            <a:lvl1pPr>
              <a:spcBef>
                <a:spcPts val="600"/>
              </a:spcBef>
              <a:spcAft>
                <a:spcPts val="0"/>
              </a:spcAft>
              <a:defRPr lang="en-US" sz="120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300"/>
              </a:spcAft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" indent="-171450">
              <a:spcBef>
                <a:spcPts val="0"/>
              </a:spcBef>
              <a:spcAft>
                <a:spcPts val="300"/>
              </a:spcAft>
              <a:buFont typeface="Calibre" panose="020B0503030202060203" pitchFamily="34" charset="0"/>
              <a:buChar char="–"/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6616">
              <a:spcBef>
                <a:spcPts val="0"/>
              </a:spcBef>
              <a:spcAft>
                <a:spcPts val="300"/>
              </a:spcAft>
              <a:defRPr lang="en-US" sz="105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spcBef>
                <a:spcPts val="600"/>
              </a:spcBef>
              <a:spcAft>
                <a:spcPts val="0"/>
              </a:spcAft>
              <a:buFontTx/>
              <a:buNone/>
              <a:defRPr lang="en-US" sz="120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5pPr>
            <a:lvl7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7pPr>
            <a:lvl8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lvl="0"/>
            <a:r>
              <a:rPr lang="en-US" dirty="0"/>
              <a:t>Sub heading</a:t>
            </a:r>
          </a:p>
          <a:p>
            <a:pPr lvl="1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3046122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C073FC8F-6DFD-4BD3-9E2B-3B5872A8D3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46801" y="2852738"/>
            <a:ext cx="5532438" cy="3529011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8309D712-B377-474B-A408-4582377100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1174" y="2852738"/>
            <a:ext cx="5534025" cy="3529011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6204940-EC4E-47B0-AFAA-C43EE5579DE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20698" y="352424"/>
            <a:ext cx="1435100" cy="2398713"/>
          </a:xfrm>
        </p:spPr>
        <p:txBody>
          <a:bodyPr anchor="t" anchorCtr="0"/>
          <a:lstStyle>
            <a:lvl1pPr>
              <a:spcBef>
                <a:spcPts val="600"/>
              </a:spcBef>
              <a:spcAft>
                <a:spcPts val="0"/>
              </a:spcAft>
              <a:defRPr lang="en-US" sz="120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300"/>
              </a:spcAft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" indent="-171450">
              <a:spcBef>
                <a:spcPts val="0"/>
              </a:spcBef>
              <a:spcAft>
                <a:spcPts val="300"/>
              </a:spcAft>
              <a:buFont typeface="Calibre" panose="020B0503030202060203" pitchFamily="34" charset="0"/>
              <a:buChar char="–"/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6616">
              <a:spcBef>
                <a:spcPts val="0"/>
              </a:spcBef>
              <a:spcAft>
                <a:spcPts val="300"/>
              </a:spcAft>
              <a:defRPr lang="en-US" sz="105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spcBef>
                <a:spcPts val="600"/>
              </a:spcBef>
              <a:spcAft>
                <a:spcPts val="0"/>
              </a:spcAft>
              <a:buFontTx/>
              <a:buNone/>
              <a:defRPr lang="en-US" sz="120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5pPr>
            <a:lvl7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7pPr>
            <a:lvl8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lvl="0"/>
            <a:r>
              <a:rPr lang="en-US" dirty="0"/>
              <a:t>Sub heading</a:t>
            </a:r>
          </a:p>
          <a:p>
            <a:pPr lvl="1"/>
            <a:r>
              <a:rPr lang="en-US" dirty="0"/>
              <a:t>Text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729C015C-9E34-4CCF-B217-05DD614D258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46800" y="352423"/>
            <a:ext cx="1435100" cy="2398713"/>
          </a:xfrm>
        </p:spPr>
        <p:txBody>
          <a:bodyPr anchor="t" anchorCtr="0"/>
          <a:lstStyle>
            <a:lvl1pPr>
              <a:spcBef>
                <a:spcPts val="600"/>
              </a:spcBef>
              <a:spcAft>
                <a:spcPts val="0"/>
              </a:spcAft>
              <a:defRPr lang="en-US" sz="120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300"/>
              </a:spcAft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" indent="-171450">
              <a:spcBef>
                <a:spcPts val="0"/>
              </a:spcBef>
              <a:spcAft>
                <a:spcPts val="300"/>
              </a:spcAft>
              <a:buFont typeface="Calibre" panose="020B0503030202060203" pitchFamily="34" charset="0"/>
              <a:buChar char="–"/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6616">
              <a:spcBef>
                <a:spcPts val="0"/>
              </a:spcBef>
              <a:spcAft>
                <a:spcPts val="300"/>
              </a:spcAft>
              <a:defRPr lang="en-US" sz="105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spcBef>
                <a:spcPts val="600"/>
              </a:spcBef>
              <a:spcAft>
                <a:spcPts val="0"/>
              </a:spcAft>
              <a:buFontTx/>
              <a:buNone/>
              <a:defRPr lang="en-US" sz="120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5pPr>
            <a:lvl7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7pPr>
            <a:lvl8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lvl="0"/>
            <a:r>
              <a:rPr lang="en-US" dirty="0"/>
              <a:t>Sub heading</a:t>
            </a:r>
          </a:p>
          <a:p>
            <a:pPr lvl="1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605842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C073FC8F-6DFD-4BD3-9E2B-3B5872A8D3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70737" y="3478213"/>
            <a:ext cx="4508501" cy="2903536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8309D712-B377-474B-A408-4582377100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1174" y="3478213"/>
            <a:ext cx="4508501" cy="2903536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B701AF1B-CFB7-4C97-95AA-5D7E0782E53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1887" y="473077"/>
            <a:ext cx="4508501" cy="2903536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2FE7B96D-3E01-4CC1-BFAB-8F8BE9501B9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170738" y="473077"/>
            <a:ext cx="4508501" cy="2903536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C5755924-A699-4784-A22B-8DD0C5CD0B3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120400" y="473077"/>
            <a:ext cx="923925" cy="1994467"/>
          </a:xfrm>
        </p:spPr>
        <p:txBody>
          <a:bodyPr anchor="t" anchorCtr="0"/>
          <a:lstStyle>
            <a:lvl1pPr>
              <a:spcBef>
                <a:spcPts val="600"/>
              </a:spcBef>
              <a:spcAft>
                <a:spcPts val="0"/>
              </a:spcAft>
              <a:defRPr lang="en-US" sz="120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300"/>
              </a:spcAft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" indent="-171450">
              <a:spcBef>
                <a:spcPts val="0"/>
              </a:spcBef>
              <a:spcAft>
                <a:spcPts val="300"/>
              </a:spcAft>
              <a:buFont typeface="Calibre" panose="020B0503030202060203" pitchFamily="34" charset="0"/>
              <a:buChar char="–"/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6616">
              <a:spcBef>
                <a:spcPts val="0"/>
              </a:spcBef>
              <a:spcAft>
                <a:spcPts val="300"/>
              </a:spcAft>
              <a:defRPr lang="en-US" sz="105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spcBef>
                <a:spcPts val="600"/>
              </a:spcBef>
              <a:spcAft>
                <a:spcPts val="0"/>
              </a:spcAft>
              <a:buFontTx/>
              <a:buNone/>
              <a:defRPr lang="en-US" sz="120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5pPr>
            <a:lvl7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7pPr>
            <a:lvl8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lvl="0"/>
            <a:r>
              <a:rPr lang="en-US" dirty="0"/>
              <a:t>Sub heading</a:t>
            </a:r>
          </a:p>
          <a:p>
            <a:pPr lvl="1"/>
            <a:r>
              <a:rPr lang="en-US" dirty="0"/>
              <a:t>Text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EE2F68ED-1903-4B6B-B2C7-22D7619BDF6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46801" y="473077"/>
            <a:ext cx="923925" cy="1994467"/>
          </a:xfrm>
        </p:spPr>
        <p:txBody>
          <a:bodyPr anchor="t" anchorCtr="0"/>
          <a:lstStyle>
            <a:lvl1pPr>
              <a:spcBef>
                <a:spcPts val="600"/>
              </a:spcBef>
              <a:spcAft>
                <a:spcPts val="0"/>
              </a:spcAft>
              <a:defRPr lang="en-US" sz="120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300"/>
              </a:spcAft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" indent="-171450">
              <a:spcBef>
                <a:spcPts val="0"/>
              </a:spcBef>
              <a:spcAft>
                <a:spcPts val="300"/>
              </a:spcAft>
              <a:buFont typeface="Calibre" panose="020B0503030202060203" pitchFamily="34" charset="0"/>
              <a:buChar char="–"/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6616">
              <a:spcBef>
                <a:spcPts val="0"/>
              </a:spcBef>
              <a:spcAft>
                <a:spcPts val="300"/>
              </a:spcAft>
              <a:defRPr lang="en-US" sz="105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spcBef>
                <a:spcPts val="600"/>
              </a:spcBef>
              <a:spcAft>
                <a:spcPts val="0"/>
              </a:spcAft>
              <a:buFontTx/>
              <a:buNone/>
              <a:defRPr lang="en-US" sz="120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5pPr>
            <a:lvl7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7pPr>
            <a:lvl8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lvl="0"/>
            <a:r>
              <a:rPr lang="en-US" dirty="0"/>
              <a:t>Sub heading</a:t>
            </a:r>
          </a:p>
          <a:p>
            <a:pPr lvl="1"/>
            <a:r>
              <a:rPr lang="en-US" dirty="0"/>
              <a:t>Text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5D7567B4-8661-40B0-8C9D-A5CD2404BF6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121274" y="3498685"/>
            <a:ext cx="923925" cy="1994467"/>
          </a:xfrm>
        </p:spPr>
        <p:txBody>
          <a:bodyPr anchor="t" anchorCtr="0"/>
          <a:lstStyle>
            <a:lvl1pPr>
              <a:spcBef>
                <a:spcPts val="600"/>
              </a:spcBef>
              <a:spcAft>
                <a:spcPts val="0"/>
              </a:spcAft>
              <a:defRPr lang="en-US" sz="120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300"/>
              </a:spcAft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" indent="-171450">
              <a:spcBef>
                <a:spcPts val="0"/>
              </a:spcBef>
              <a:spcAft>
                <a:spcPts val="300"/>
              </a:spcAft>
              <a:buFont typeface="Calibre" panose="020B0503030202060203" pitchFamily="34" charset="0"/>
              <a:buChar char="–"/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6616">
              <a:spcBef>
                <a:spcPts val="0"/>
              </a:spcBef>
              <a:spcAft>
                <a:spcPts val="300"/>
              </a:spcAft>
              <a:defRPr lang="en-US" sz="105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spcBef>
                <a:spcPts val="600"/>
              </a:spcBef>
              <a:spcAft>
                <a:spcPts val="0"/>
              </a:spcAft>
              <a:buFontTx/>
              <a:buNone/>
              <a:defRPr lang="en-US" sz="120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5pPr>
            <a:lvl7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7pPr>
            <a:lvl8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lvl="0"/>
            <a:r>
              <a:rPr lang="en-US" dirty="0"/>
              <a:t>Sub heading</a:t>
            </a:r>
          </a:p>
          <a:p>
            <a:pPr lvl="1"/>
            <a:r>
              <a:rPr lang="en-US" dirty="0"/>
              <a:t>Text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62F85AD0-29FD-482C-B1D2-3EA6667A38F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146801" y="3478213"/>
            <a:ext cx="923925" cy="1994467"/>
          </a:xfrm>
        </p:spPr>
        <p:txBody>
          <a:bodyPr anchor="t" anchorCtr="0"/>
          <a:lstStyle>
            <a:lvl1pPr>
              <a:spcBef>
                <a:spcPts val="600"/>
              </a:spcBef>
              <a:spcAft>
                <a:spcPts val="0"/>
              </a:spcAft>
              <a:defRPr lang="en-US" sz="120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300"/>
              </a:spcAft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" indent="-171450">
              <a:spcBef>
                <a:spcPts val="0"/>
              </a:spcBef>
              <a:spcAft>
                <a:spcPts val="300"/>
              </a:spcAft>
              <a:buFont typeface="Calibre" panose="020B0503030202060203" pitchFamily="34" charset="0"/>
              <a:buChar char="–"/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6616">
              <a:spcBef>
                <a:spcPts val="0"/>
              </a:spcBef>
              <a:spcAft>
                <a:spcPts val="300"/>
              </a:spcAft>
              <a:defRPr lang="en-US" sz="105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spcBef>
                <a:spcPts val="600"/>
              </a:spcBef>
              <a:spcAft>
                <a:spcPts val="0"/>
              </a:spcAft>
              <a:buFontTx/>
              <a:buNone/>
              <a:defRPr lang="en-US" sz="120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5pPr>
            <a:lvl7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7pPr>
            <a:lvl8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lvl="0"/>
            <a:r>
              <a:rPr lang="en-US" dirty="0"/>
              <a:t>Sub heading</a:t>
            </a:r>
          </a:p>
          <a:p>
            <a:pPr lvl="1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9299182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2FE7B96D-3E01-4CC1-BFAB-8F8BE9501B9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46800" y="473076"/>
            <a:ext cx="5532439" cy="3527423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B701AF1B-CFB7-4C97-95AA-5D7E0782E53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1887" y="473076"/>
            <a:ext cx="5533312" cy="3527423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01509A3-A658-4993-9C4C-2DBC3C44FE1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11175" y="4727575"/>
            <a:ext cx="1435099" cy="1654175"/>
          </a:xfrm>
        </p:spPr>
        <p:txBody>
          <a:bodyPr anchor="b" anchorCtr="0"/>
          <a:lstStyle>
            <a:lvl1pPr>
              <a:spcBef>
                <a:spcPts val="600"/>
              </a:spcBef>
              <a:spcAft>
                <a:spcPts val="0"/>
              </a:spcAft>
              <a:defRPr lang="en-US" sz="120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300"/>
              </a:spcAft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" indent="-171450">
              <a:spcBef>
                <a:spcPts val="0"/>
              </a:spcBef>
              <a:spcAft>
                <a:spcPts val="300"/>
              </a:spcAft>
              <a:buFont typeface="Calibre" panose="020B0503030202060203" pitchFamily="34" charset="0"/>
              <a:buChar char="–"/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6616">
              <a:spcBef>
                <a:spcPts val="0"/>
              </a:spcBef>
              <a:spcAft>
                <a:spcPts val="300"/>
              </a:spcAft>
              <a:defRPr lang="en-US" sz="105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spcBef>
                <a:spcPts val="600"/>
              </a:spcBef>
              <a:spcAft>
                <a:spcPts val="0"/>
              </a:spcAft>
              <a:buFontTx/>
              <a:buNone/>
              <a:defRPr lang="en-US" sz="120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5pPr>
            <a:lvl7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7pPr>
            <a:lvl8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lvl="0"/>
            <a:r>
              <a:rPr lang="en-US" dirty="0"/>
              <a:t>Sub heading</a:t>
            </a:r>
          </a:p>
          <a:p>
            <a:pPr lvl="1"/>
            <a:r>
              <a:rPr lang="en-US" dirty="0"/>
              <a:t>Text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2919DDE0-8443-429D-AC9F-87951D57DB6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46800" y="4727575"/>
            <a:ext cx="1435099" cy="1654175"/>
          </a:xfrm>
        </p:spPr>
        <p:txBody>
          <a:bodyPr anchor="b" anchorCtr="0"/>
          <a:lstStyle>
            <a:lvl1pPr>
              <a:spcBef>
                <a:spcPts val="600"/>
              </a:spcBef>
              <a:spcAft>
                <a:spcPts val="0"/>
              </a:spcAft>
              <a:defRPr lang="en-US" sz="120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300"/>
              </a:spcAft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" indent="-171450">
              <a:spcBef>
                <a:spcPts val="0"/>
              </a:spcBef>
              <a:spcAft>
                <a:spcPts val="300"/>
              </a:spcAft>
              <a:buFont typeface="Calibre" panose="020B0503030202060203" pitchFamily="34" charset="0"/>
              <a:buChar char="–"/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6616">
              <a:spcBef>
                <a:spcPts val="0"/>
              </a:spcBef>
              <a:spcAft>
                <a:spcPts val="300"/>
              </a:spcAft>
              <a:defRPr lang="en-US" sz="105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spcBef>
                <a:spcPts val="600"/>
              </a:spcBef>
              <a:spcAft>
                <a:spcPts val="0"/>
              </a:spcAft>
              <a:buFontTx/>
              <a:buNone/>
              <a:defRPr lang="en-US" sz="120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5pPr>
            <a:lvl7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7pPr>
            <a:lvl8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lvl="0"/>
            <a:r>
              <a:rPr lang="en-US" dirty="0"/>
              <a:t>Sub heading</a:t>
            </a:r>
          </a:p>
          <a:p>
            <a:pPr lvl="1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995150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orient="horz" pos="3997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B701AF1B-CFB7-4C97-95AA-5D7E0782E53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560639" y="476250"/>
            <a:ext cx="9120185" cy="5905500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7D1A7DF-6AF0-4FA0-B758-207093F6E22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11176" y="1601788"/>
            <a:ext cx="1435099" cy="4779963"/>
          </a:xfrm>
        </p:spPr>
        <p:txBody>
          <a:bodyPr anchor="t" anchorCtr="0"/>
          <a:lstStyle>
            <a:lvl1pPr>
              <a:spcBef>
                <a:spcPts val="600"/>
              </a:spcBef>
              <a:spcAft>
                <a:spcPts val="0"/>
              </a:spcAft>
              <a:defRPr lang="en-US" sz="120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300"/>
              </a:spcAft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" indent="-171450">
              <a:spcBef>
                <a:spcPts val="0"/>
              </a:spcBef>
              <a:spcAft>
                <a:spcPts val="300"/>
              </a:spcAft>
              <a:buFont typeface="Calibre" panose="020B0503030202060203" pitchFamily="34" charset="0"/>
              <a:buChar char="–"/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6616">
              <a:spcBef>
                <a:spcPts val="0"/>
              </a:spcBef>
              <a:spcAft>
                <a:spcPts val="300"/>
              </a:spcAft>
              <a:defRPr lang="en-US" sz="105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spcBef>
                <a:spcPts val="600"/>
              </a:spcBef>
              <a:spcAft>
                <a:spcPts val="0"/>
              </a:spcAft>
              <a:buFontTx/>
              <a:buNone/>
              <a:defRPr lang="en-US" sz="120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5pPr>
            <a:lvl7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7pPr>
            <a:lvl8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lvl="0"/>
            <a:r>
              <a:rPr lang="en-US" dirty="0"/>
              <a:t>Sub heading</a:t>
            </a:r>
          </a:p>
          <a:p>
            <a:pPr lvl="1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5616927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B701AF1B-CFB7-4C97-95AA-5D7E0782E53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1887" y="473076"/>
            <a:ext cx="3996613" cy="5908674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2FE7B96D-3E01-4CC1-BFAB-8F8BE9501B9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683500" y="473076"/>
            <a:ext cx="3995739" cy="5908674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DF644E5-D13B-40FB-8CB2-41552D3CACE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610101" y="476250"/>
            <a:ext cx="1435099" cy="2115119"/>
          </a:xfrm>
        </p:spPr>
        <p:txBody>
          <a:bodyPr anchor="t" anchorCtr="0"/>
          <a:lstStyle>
            <a:lvl1pPr>
              <a:spcBef>
                <a:spcPts val="600"/>
              </a:spcBef>
              <a:spcAft>
                <a:spcPts val="0"/>
              </a:spcAft>
              <a:defRPr lang="en-US" sz="120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300"/>
              </a:spcAft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" indent="-171450">
              <a:spcBef>
                <a:spcPts val="0"/>
              </a:spcBef>
              <a:spcAft>
                <a:spcPts val="300"/>
              </a:spcAft>
              <a:buFont typeface="Calibre" panose="020B0503030202060203" pitchFamily="34" charset="0"/>
              <a:buChar char="–"/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6616">
              <a:spcBef>
                <a:spcPts val="0"/>
              </a:spcBef>
              <a:spcAft>
                <a:spcPts val="300"/>
              </a:spcAft>
              <a:defRPr lang="en-US" sz="105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spcBef>
                <a:spcPts val="600"/>
              </a:spcBef>
              <a:spcAft>
                <a:spcPts val="0"/>
              </a:spcAft>
              <a:buFontTx/>
              <a:buNone/>
              <a:defRPr lang="en-US" sz="120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5pPr>
            <a:lvl7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7pPr>
            <a:lvl8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lvl="0"/>
            <a:r>
              <a:rPr lang="en-US" dirty="0"/>
              <a:t>Sub heading</a:t>
            </a:r>
          </a:p>
          <a:p>
            <a:pPr lvl="1"/>
            <a:r>
              <a:rPr lang="en-US" dirty="0"/>
              <a:t>Text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C7A8C07D-6B80-47C6-93CB-13BCF8E2A70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46801" y="473077"/>
            <a:ext cx="1435099" cy="2115119"/>
          </a:xfrm>
        </p:spPr>
        <p:txBody>
          <a:bodyPr anchor="t" anchorCtr="0"/>
          <a:lstStyle>
            <a:lvl1pPr>
              <a:spcBef>
                <a:spcPts val="600"/>
              </a:spcBef>
              <a:spcAft>
                <a:spcPts val="0"/>
              </a:spcAft>
              <a:defRPr lang="en-US" sz="120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300"/>
              </a:spcAft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" indent="-171450">
              <a:spcBef>
                <a:spcPts val="0"/>
              </a:spcBef>
              <a:spcAft>
                <a:spcPts val="300"/>
              </a:spcAft>
              <a:buFont typeface="Calibre" panose="020B0503030202060203" pitchFamily="34" charset="0"/>
              <a:buChar char="–"/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6616">
              <a:spcBef>
                <a:spcPts val="0"/>
              </a:spcBef>
              <a:spcAft>
                <a:spcPts val="300"/>
              </a:spcAft>
              <a:defRPr lang="en-US" sz="105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spcBef>
                <a:spcPts val="600"/>
              </a:spcBef>
              <a:spcAft>
                <a:spcPts val="0"/>
              </a:spcAft>
              <a:buFontTx/>
              <a:buNone/>
              <a:defRPr lang="en-US" sz="120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5pPr>
            <a:lvl7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7pPr>
            <a:lvl8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lvl="0"/>
            <a:r>
              <a:rPr lang="en-US" dirty="0"/>
              <a:t>Sub heading</a:t>
            </a:r>
          </a:p>
          <a:p>
            <a:pPr lvl="1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6919518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Cover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87340F4-9434-47C2-9CB2-6C0ACFBEFAB5}"/>
              </a:ext>
            </a:extLst>
          </p:cNvPr>
          <p:cNvCxnSpPr>
            <a:cxnSpLocks/>
          </p:cNvCxnSpPr>
          <p:nvPr/>
        </p:nvCxnSpPr>
        <p:spPr>
          <a:xfrm>
            <a:off x="3584575" y="601449"/>
            <a:ext cx="6558602" cy="0"/>
          </a:xfrm>
          <a:prstGeom prst="line">
            <a:avLst/>
          </a:prstGeom>
          <a:ln w="31750">
            <a:solidFill>
              <a:srgbClr val="17E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Holder 3">
            <a:extLst>
              <a:ext uri="{FF2B5EF4-FFF2-40B4-BE49-F238E27FC236}">
                <a16:creationId xmlns:a16="http://schemas.microsoft.com/office/drawing/2014/main" id="{76276979-8C48-B54F-A483-0C1D538B4166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11175" y="1554448"/>
            <a:ext cx="1328469" cy="412100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554492" eaLnBrk="1" fontAlgn="auto" latinLnBrk="0" hangingPunct="1">
              <a:lnSpc>
                <a:spcPts val="169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050" b="1" kern="1200" spc="-3" dirty="0" err="1" smtClean="0">
                <a:solidFill>
                  <a:schemeClr val="accent6"/>
                </a:solidFill>
                <a:latin typeface="Space Mono" panose="02000509040000020004" pitchFamily="49" charset="0"/>
                <a:ea typeface="+mn-ea"/>
                <a:cs typeface="Space Mono" panose="02000509040000020004" pitchFamily="49" charset="0"/>
              </a:defRPr>
            </a:lvl1pPr>
          </a:lstStyle>
          <a:p>
            <a:r>
              <a:rPr lang="en-GB" dirty="0"/>
              <a:t>21 JANUARY 2021</a:t>
            </a:r>
          </a:p>
          <a:p>
            <a:endParaRPr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B9FA0E-E9B2-48CD-AB3E-621C23814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575" y="1457151"/>
            <a:ext cx="7070725" cy="3168821"/>
          </a:xfrm>
        </p:spPr>
        <p:txBody>
          <a:bodyPr/>
          <a:lstStyle>
            <a:lvl1pPr>
              <a:defRPr sz="66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D9956ED-0AB6-478A-B82C-B67610F4E3D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93749" y="4727575"/>
            <a:ext cx="5522912" cy="1250951"/>
          </a:xfrm>
        </p:spPr>
        <p:txBody>
          <a:bodyPr tIns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/>
                </a:solidFill>
                <a:latin typeface="+mn-lt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1700" b="0">
                <a:solidFill>
                  <a:schemeClr val="accent6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Subheading</a:t>
            </a:r>
          </a:p>
          <a:p>
            <a:pPr lvl="1"/>
            <a:r>
              <a:rPr lang="en-US" dirty="0"/>
              <a:t>Subheading 2</a:t>
            </a:r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1402F92-C298-4C9D-B165-225CA6300EEC}"/>
              </a:ext>
            </a:extLst>
          </p:cNvPr>
          <p:cNvSpPr/>
          <p:nvPr/>
        </p:nvSpPr>
        <p:spPr>
          <a:xfrm>
            <a:off x="0" y="0"/>
            <a:ext cx="3584575" cy="1091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18E39C-4E0E-44E2-9357-20A295465E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5020" y="482113"/>
            <a:ext cx="921449" cy="22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39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B701AF1B-CFB7-4C97-95AA-5D7E0782E53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1888" y="2227262"/>
            <a:ext cx="2971088" cy="4154487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DDD672F2-9FBA-4686-9A16-79DF51FB694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10100" y="2227261"/>
            <a:ext cx="2971088" cy="4154487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F61EF0A-8867-40FC-BAA6-AD52003D727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709024" y="2227263"/>
            <a:ext cx="2971088" cy="4154487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26D1CBF1-5A33-4889-9B08-801B39DA67F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11888" y="490842"/>
            <a:ext cx="1435099" cy="1634821"/>
          </a:xfrm>
        </p:spPr>
        <p:txBody>
          <a:bodyPr anchor="t" anchorCtr="0"/>
          <a:lstStyle>
            <a:lvl1pPr>
              <a:spcBef>
                <a:spcPts val="600"/>
              </a:spcBef>
              <a:spcAft>
                <a:spcPts val="0"/>
              </a:spcAft>
              <a:defRPr lang="en-US" sz="120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300"/>
              </a:spcAft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" indent="-171450">
              <a:spcBef>
                <a:spcPts val="0"/>
              </a:spcBef>
              <a:spcAft>
                <a:spcPts val="300"/>
              </a:spcAft>
              <a:buFont typeface="Calibre" panose="020B0503030202060203" pitchFamily="34" charset="0"/>
              <a:buChar char="–"/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6616">
              <a:spcBef>
                <a:spcPts val="0"/>
              </a:spcBef>
              <a:spcAft>
                <a:spcPts val="300"/>
              </a:spcAft>
              <a:defRPr lang="en-US" sz="105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spcBef>
                <a:spcPts val="600"/>
              </a:spcBef>
              <a:spcAft>
                <a:spcPts val="0"/>
              </a:spcAft>
              <a:buFontTx/>
              <a:buNone/>
              <a:defRPr lang="en-US" sz="120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5pPr>
            <a:lvl7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7pPr>
            <a:lvl8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lvl="0"/>
            <a:r>
              <a:rPr lang="en-US" dirty="0"/>
              <a:t>Sub heading</a:t>
            </a:r>
          </a:p>
          <a:p>
            <a:pPr lvl="1"/>
            <a:r>
              <a:rPr lang="en-US" dirty="0"/>
              <a:t>Text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23F64C4-BF51-4158-AF82-C6250023530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610100" y="487670"/>
            <a:ext cx="1435099" cy="1634821"/>
          </a:xfrm>
        </p:spPr>
        <p:txBody>
          <a:bodyPr anchor="t" anchorCtr="0"/>
          <a:lstStyle>
            <a:lvl1pPr>
              <a:spcBef>
                <a:spcPts val="600"/>
              </a:spcBef>
              <a:spcAft>
                <a:spcPts val="0"/>
              </a:spcAft>
              <a:defRPr lang="en-US" sz="120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300"/>
              </a:spcAft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" indent="-171450">
              <a:spcBef>
                <a:spcPts val="0"/>
              </a:spcBef>
              <a:spcAft>
                <a:spcPts val="300"/>
              </a:spcAft>
              <a:buFont typeface="Calibre" panose="020B0503030202060203" pitchFamily="34" charset="0"/>
              <a:buChar char="–"/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6616">
              <a:spcBef>
                <a:spcPts val="0"/>
              </a:spcBef>
              <a:spcAft>
                <a:spcPts val="300"/>
              </a:spcAft>
              <a:defRPr lang="en-US" sz="105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spcBef>
                <a:spcPts val="600"/>
              </a:spcBef>
              <a:spcAft>
                <a:spcPts val="0"/>
              </a:spcAft>
              <a:buFontTx/>
              <a:buNone/>
              <a:defRPr lang="en-US" sz="120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5pPr>
            <a:lvl7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7pPr>
            <a:lvl8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lvl="0"/>
            <a:r>
              <a:rPr lang="en-US" dirty="0"/>
              <a:t>Sub heading</a:t>
            </a:r>
          </a:p>
          <a:p>
            <a:pPr lvl="1"/>
            <a:r>
              <a:rPr lang="en-US" dirty="0"/>
              <a:t>Text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E9BEF8A3-F6B3-45D4-B4FF-C44C4332E8D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709024" y="487670"/>
            <a:ext cx="1435099" cy="1634821"/>
          </a:xfrm>
        </p:spPr>
        <p:txBody>
          <a:bodyPr anchor="t" anchorCtr="0"/>
          <a:lstStyle>
            <a:lvl1pPr>
              <a:spcBef>
                <a:spcPts val="600"/>
              </a:spcBef>
              <a:spcAft>
                <a:spcPts val="0"/>
              </a:spcAft>
              <a:defRPr lang="en-US" sz="120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300"/>
              </a:spcAft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" indent="-171450">
              <a:spcBef>
                <a:spcPts val="0"/>
              </a:spcBef>
              <a:spcAft>
                <a:spcPts val="300"/>
              </a:spcAft>
              <a:buFont typeface="Calibre" panose="020B0503030202060203" pitchFamily="34" charset="0"/>
              <a:buChar char="–"/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6616">
              <a:spcBef>
                <a:spcPts val="0"/>
              </a:spcBef>
              <a:spcAft>
                <a:spcPts val="300"/>
              </a:spcAft>
              <a:defRPr lang="en-US" sz="105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spcBef>
                <a:spcPts val="600"/>
              </a:spcBef>
              <a:spcAft>
                <a:spcPts val="0"/>
              </a:spcAft>
              <a:buFontTx/>
              <a:buNone/>
              <a:defRPr lang="en-US" sz="120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5pPr>
            <a:lvl7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7pPr>
            <a:lvl8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lvl="0"/>
            <a:r>
              <a:rPr lang="en-US" dirty="0"/>
              <a:t>Sub heading</a:t>
            </a:r>
          </a:p>
          <a:p>
            <a:pPr lvl="1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8148192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B701AF1B-CFB7-4C97-95AA-5D7E0782E53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1888" y="2227262"/>
            <a:ext cx="2971088" cy="1773237"/>
          </a:xfrm>
          <a:noFill/>
        </p:spPr>
        <p:txBody>
          <a:bodyPr/>
          <a:lstStyle>
            <a:lvl1pPr>
              <a:spcBef>
                <a:spcPts val="300"/>
              </a:spcBef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DDD672F2-9FBA-4686-9A16-79DF51FB694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10100" y="2227261"/>
            <a:ext cx="2971088" cy="1773237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F61EF0A-8867-40FC-BAA6-AD52003D727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709024" y="2227263"/>
            <a:ext cx="2971088" cy="1773237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E3C9598-FD7F-4841-A8DD-4EFE52C337C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11888" y="490842"/>
            <a:ext cx="1435099" cy="1634821"/>
          </a:xfrm>
        </p:spPr>
        <p:txBody>
          <a:bodyPr anchor="t" anchorCtr="0"/>
          <a:lstStyle>
            <a:lvl1pPr>
              <a:spcBef>
                <a:spcPts val="600"/>
              </a:spcBef>
              <a:spcAft>
                <a:spcPts val="0"/>
              </a:spcAft>
              <a:defRPr lang="en-US" sz="120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300"/>
              </a:spcAft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" indent="-171450">
              <a:spcBef>
                <a:spcPts val="0"/>
              </a:spcBef>
              <a:spcAft>
                <a:spcPts val="300"/>
              </a:spcAft>
              <a:buFont typeface="Calibre" panose="020B0503030202060203" pitchFamily="34" charset="0"/>
              <a:buChar char="–"/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6616">
              <a:spcBef>
                <a:spcPts val="0"/>
              </a:spcBef>
              <a:spcAft>
                <a:spcPts val="300"/>
              </a:spcAft>
              <a:defRPr lang="en-US" sz="105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spcBef>
                <a:spcPts val="600"/>
              </a:spcBef>
              <a:spcAft>
                <a:spcPts val="0"/>
              </a:spcAft>
              <a:buFontTx/>
              <a:buNone/>
              <a:defRPr lang="en-US" sz="120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5pPr>
            <a:lvl7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7pPr>
            <a:lvl8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lvl="0"/>
            <a:r>
              <a:rPr lang="en-US" dirty="0"/>
              <a:t>Sub heading</a:t>
            </a:r>
          </a:p>
          <a:p>
            <a:pPr lvl="1"/>
            <a:r>
              <a:rPr lang="en-US" dirty="0"/>
              <a:t>Text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EA1B8B5E-61D4-45DD-951A-F3EFD33C380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610100" y="487670"/>
            <a:ext cx="1435099" cy="1634821"/>
          </a:xfrm>
        </p:spPr>
        <p:txBody>
          <a:bodyPr anchor="t" anchorCtr="0"/>
          <a:lstStyle>
            <a:lvl1pPr>
              <a:spcBef>
                <a:spcPts val="600"/>
              </a:spcBef>
              <a:spcAft>
                <a:spcPts val="0"/>
              </a:spcAft>
              <a:defRPr lang="en-US" sz="120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300"/>
              </a:spcAft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" indent="-171450">
              <a:spcBef>
                <a:spcPts val="0"/>
              </a:spcBef>
              <a:spcAft>
                <a:spcPts val="300"/>
              </a:spcAft>
              <a:buFont typeface="Calibre" panose="020B0503030202060203" pitchFamily="34" charset="0"/>
              <a:buChar char="–"/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6616">
              <a:spcBef>
                <a:spcPts val="0"/>
              </a:spcBef>
              <a:spcAft>
                <a:spcPts val="300"/>
              </a:spcAft>
              <a:defRPr lang="en-US" sz="105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spcBef>
                <a:spcPts val="600"/>
              </a:spcBef>
              <a:spcAft>
                <a:spcPts val="0"/>
              </a:spcAft>
              <a:buFontTx/>
              <a:buNone/>
              <a:defRPr lang="en-US" sz="120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5pPr>
            <a:lvl7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7pPr>
            <a:lvl8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lvl="0"/>
            <a:r>
              <a:rPr lang="en-US" dirty="0"/>
              <a:t>Sub heading</a:t>
            </a:r>
          </a:p>
          <a:p>
            <a:pPr lvl="1"/>
            <a:r>
              <a:rPr lang="en-US" dirty="0"/>
              <a:t>Text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4A907C8E-28C1-4C6A-AE41-93CC67982A0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709024" y="487670"/>
            <a:ext cx="1435099" cy="1634821"/>
          </a:xfrm>
        </p:spPr>
        <p:txBody>
          <a:bodyPr anchor="t" anchorCtr="0"/>
          <a:lstStyle>
            <a:lvl1pPr>
              <a:spcBef>
                <a:spcPts val="600"/>
              </a:spcBef>
              <a:spcAft>
                <a:spcPts val="0"/>
              </a:spcAft>
              <a:defRPr lang="en-US" sz="120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300"/>
              </a:spcAft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" indent="-171450">
              <a:spcBef>
                <a:spcPts val="0"/>
              </a:spcBef>
              <a:spcAft>
                <a:spcPts val="300"/>
              </a:spcAft>
              <a:buFont typeface="Calibre" panose="020B0503030202060203" pitchFamily="34" charset="0"/>
              <a:buChar char="–"/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6616">
              <a:spcBef>
                <a:spcPts val="0"/>
              </a:spcBef>
              <a:spcAft>
                <a:spcPts val="300"/>
              </a:spcAft>
              <a:defRPr lang="en-US" sz="105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spcBef>
                <a:spcPts val="600"/>
              </a:spcBef>
              <a:spcAft>
                <a:spcPts val="0"/>
              </a:spcAft>
              <a:buFontTx/>
              <a:buNone/>
              <a:defRPr lang="en-US" sz="120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5pPr>
            <a:lvl7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7pPr>
            <a:lvl8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lvl="0"/>
            <a:r>
              <a:rPr lang="en-US" dirty="0"/>
              <a:t>Sub heading</a:t>
            </a:r>
          </a:p>
          <a:p>
            <a:pPr lvl="1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8406615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 Dark Photo Layout 1">
    <p:bg>
      <p:bgPr>
        <a:solidFill>
          <a:srgbClr val="012A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8309D712-B377-474B-A408-4582377100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1175" y="476250"/>
            <a:ext cx="9118600" cy="590550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D241F3-60CE-4110-88EB-299D0913C1E5}"/>
              </a:ext>
            </a:extLst>
          </p:cNvPr>
          <p:cNvSpPr txBox="1"/>
          <p:nvPr userDrawn="1"/>
        </p:nvSpPr>
        <p:spPr>
          <a:xfrm>
            <a:off x="518991" y="6479922"/>
            <a:ext cx="2448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algn="l" defTabSz="914400" rtl="0" eaLnBrk="1" latinLnBrk="0" hangingPunct="1"/>
            <a:r>
              <a:rPr lang="en-GB" sz="800" b="0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Confidential &amp; Proprietary | © 2021 CBRE, Inc.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87771-187C-4193-A7C6-4048D0A0A5D4}"/>
              </a:ext>
            </a:extLst>
          </p:cNvPr>
          <p:cNvSpPr txBox="1"/>
          <p:nvPr userDrawn="1"/>
        </p:nvSpPr>
        <p:spPr>
          <a:xfrm>
            <a:off x="9234403" y="6479922"/>
            <a:ext cx="2448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algn="r" defTabSz="914400" rtl="0" eaLnBrk="1" latinLnBrk="0" hangingPunct="1"/>
            <a:fld id="{1C89B4D1-E1CE-4E79-B913-C04DDECCCBCD}" type="slidenum">
              <a:rPr lang="en-GB" sz="800" b="0" kern="1200" cap="none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r" defTabSz="914400" rtl="0" eaLnBrk="1" latinLnBrk="0" hangingPunct="1"/>
              <a:t>‹#›</a:t>
            </a:fld>
            <a:endParaRPr lang="en-GB" sz="800" b="0" kern="1200" cap="none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3CE757A-9FF7-44F2-9D9C-FE02395E819D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244138" y="4266631"/>
            <a:ext cx="1435100" cy="2115119"/>
          </a:xfrm>
        </p:spPr>
        <p:txBody>
          <a:bodyPr anchor="b" anchorCtr="0"/>
          <a:lstStyle>
            <a:lvl1pPr>
              <a:spcBef>
                <a:spcPts val="600"/>
              </a:spcBef>
              <a:spcAft>
                <a:spcPts val="0"/>
              </a:spcAft>
              <a:defRPr lang="en-US" sz="1200" dirty="0" smtClean="0">
                <a:solidFill>
                  <a:schemeClr val="bg1"/>
                </a:solidFill>
                <a:latin typeface="Calibre Semibold" panose="020B0703030202060203" pitchFamily="34" charset="0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300"/>
              </a:spcAft>
              <a:defRPr lang="en-US" sz="105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71450" indent="-171450">
              <a:spcBef>
                <a:spcPts val="0"/>
              </a:spcBef>
              <a:spcAft>
                <a:spcPts val="300"/>
              </a:spcAft>
              <a:buFont typeface="Calibre" panose="020B0503030202060203" pitchFamily="34" charset="0"/>
              <a:buChar char="–"/>
              <a:defRPr lang="en-US" sz="105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356616"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defRPr lang="en-US" sz="105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spcBef>
                <a:spcPts val="600"/>
              </a:spcBef>
              <a:spcAft>
                <a:spcPts val="0"/>
              </a:spcAft>
              <a:buFontTx/>
              <a:buNone/>
              <a:defRPr lang="en-US" sz="1200" dirty="0" smtClean="0">
                <a:solidFill>
                  <a:schemeClr val="bg1"/>
                </a:solidFill>
                <a:latin typeface="Calibre Semibold" panose="020B0703030202060203" pitchFamily="34" charset="0"/>
                <a:ea typeface="+mn-ea"/>
                <a:cs typeface="+mn-cs"/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bg1"/>
                </a:solidFill>
                <a:latin typeface="Calibre Semibold" panose="020B0703030202060203" pitchFamily="34" charset="0"/>
                <a:ea typeface="+mn-ea"/>
                <a:cs typeface="+mn-cs"/>
              </a:defRPr>
            </a:lvl7pPr>
            <a:lvl8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Sub heading</a:t>
            </a:r>
          </a:p>
          <a:p>
            <a:pPr lvl="1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4129565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Photo Layout 2">
    <p:bg>
      <p:bgPr>
        <a:solidFill>
          <a:srgbClr val="012A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C073FC8F-6DFD-4BD3-9E2B-3B5872A8D3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57974" y="0"/>
            <a:ext cx="5534025" cy="685800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8309D712-B377-474B-A408-4582377100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1175" y="2227262"/>
            <a:ext cx="2971800" cy="4154487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4260AD-F825-4A97-9318-1A4EA5DFE23D}"/>
              </a:ext>
            </a:extLst>
          </p:cNvPr>
          <p:cNvSpPr txBox="1"/>
          <p:nvPr userDrawn="1"/>
        </p:nvSpPr>
        <p:spPr>
          <a:xfrm>
            <a:off x="518991" y="6479922"/>
            <a:ext cx="2448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algn="l" defTabSz="914400" rtl="0" eaLnBrk="1" latinLnBrk="0" hangingPunct="1"/>
            <a:r>
              <a:rPr lang="en-GB" sz="800" b="0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Confidential &amp; Proprietary | © 2021 CBRE, Inc.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A9BB28-24D8-45EF-A4CB-4555A5464A55}"/>
              </a:ext>
            </a:extLst>
          </p:cNvPr>
          <p:cNvSpPr txBox="1"/>
          <p:nvPr userDrawn="1"/>
        </p:nvSpPr>
        <p:spPr>
          <a:xfrm>
            <a:off x="9234403" y="6479922"/>
            <a:ext cx="2448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algn="r" defTabSz="914400" rtl="0" eaLnBrk="1" latinLnBrk="0" hangingPunct="1"/>
            <a:fld id="{1C89B4D1-E1CE-4E79-B913-C04DDECCCBCD}" type="slidenum">
              <a:rPr lang="en-GB" sz="800" b="0" kern="1200" cap="none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r" defTabSz="914400" rtl="0" eaLnBrk="1" latinLnBrk="0" hangingPunct="1"/>
              <a:t>‹#›</a:t>
            </a:fld>
            <a:endParaRPr lang="en-GB" sz="800" b="0" kern="1200" cap="none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B15115C-9B3E-4A3B-B205-49092ADDC93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11175" y="359952"/>
            <a:ext cx="1435100" cy="1765711"/>
          </a:xfrm>
        </p:spPr>
        <p:txBody>
          <a:bodyPr anchor="t" anchorCtr="0"/>
          <a:lstStyle>
            <a:lvl1pPr>
              <a:spcBef>
                <a:spcPts val="600"/>
              </a:spcBef>
              <a:spcAft>
                <a:spcPts val="0"/>
              </a:spcAft>
              <a:defRPr lang="en-US" sz="1200" dirty="0" smtClean="0">
                <a:solidFill>
                  <a:schemeClr val="bg1"/>
                </a:solidFill>
                <a:latin typeface="Calibre Semibold" panose="020B0703030202060203" pitchFamily="34" charset="0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300"/>
              </a:spcAft>
              <a:defRPr lang="en-US" sz="105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71450" indent="-171450">
              <a:spcBef>
                <a:spcPts val="0"/>
              </a:spcBef>
              <a:spcAft>
                <a:spcPts val="300"/>
              </a:spcAft>
              <a:buFont typeface="Calibre" panose="020B0503030202060203" pitchFamily="34" charset="0"/>
              <a:buChar char="–"/>
              <a:defRPr lang="en-US" sz="105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356616"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defRPr lang="en-US" sz="105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spcBef>
                <a:spcPts val="600"/>
              </a:spcBef>
              <a:spcAft>
                <a:spcPts val="0"/>
              </a:spcAft>
              <a:buFontTx/>
              <a:buNone/>
              <a:defRPr lang="en-US" sz="1200" dirty="0" smtClean="0">
                <a:solidFill>
                  <a:schemeClr val="bg1"/>
                </a:solidFill>
                <a:latin typeface="Calibre Semibold" panose="020B0703030202060203" pitchFamily="34" charset="0"/>
                <a:ea typeface="+mn-ea"/>
                <a:cs typeface="+mn-cs"/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bg1"/>
                </a:solidFill>
                <a:latin typeface="Calibre Semibold" panose="020B0703030202060203" pitchFamily="34" charset="0"/>
                <a:ea typeface="+mn-ea"/>
                <a:cs typeface="+mn-cs"/>
              </a:defRPr>
            </a:lvl7pPr>
            <a:lvl8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Sub heading</a:t>
            </a:r>
          </a:p>
          <a:p>
            <a:pPr lvl="1"/>
            <a:r>
              <a:rPr lang="en-US" dirty="0"/>
              <a:t>Text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1DF14802-686C-4333-8F0A-549FB1835D0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055813" y="359952"/>
            <a:ext cx="1435100" cy="1765711"/>
          </a:xfrm>
        </p:spPr>
        <p:txBody>
          <a:bodyPr anchor="t" anchorCtr="0"/>
          <a:lstStyle>
            <a:lvl1pPr>
              <a:spcBef>
                <a:spcPts val="600"/>
              </a:spcBef>
              <a:spcAft>
                <a:spcPts val="0"/>
              </a:spcAft>
              <a:defRPr lang="en-US" sz="1200" dirty="0" smtClean="0">
                <a:solidFill>
                  <a:schemeClr val="bg1"/>
                </a:solidFill>
                <a:latin typeface="Calibre Semibold" panose="020B0703030202060203" pitchFamily="34" charset="0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300"/>
              </a:spcAft>
              <a:defRPr lang="en-US" sz="105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71450" indent="-171450">
              <a:spcBef>
                <a:spcPts val="0"/>
              </a:spcBef>
              <a:spcAft>
                <a:spcPts val="300"/>
              </a:spcAft>
              <a:buFont typeface="Calibre" panose="020B0503030202060203" pitchFamily="34" charset="0"/>
              <a:buChar char="–"/>
              <a:defRPr lang="en-US" sz="105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356616"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defRPr lang="en-US" sz="105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spcBef>
                <a:spcPts val="600"/>
              </a:spcBef>
              <a:spcAft>
                <a:spcPts val="0"/>
              </a:spcAft>
              <a:buFontTx/>
              <a:buNone/>
              <a:defRPr lang="en-US" sz="1200" dirty="0" smtClean="0">
                <a:solidFill>
                  <a:schemeClr val="bg1"/>
                </a:solidFill>
                <a:latin typeface="Calibre Semibold" panose="020B0703030202060203" pitchFamily="34" charset="0"/>
                <a:ea typeface="+mn-ea"/>
                <a:cs typeface="+mn-cs"/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bg1"/>
                </a:solidFill>
                <a:latin typeface="Calibre Semibold" panose="020B0703030202060203" pitchFamily="34" charset="0"/>
                <a:ea typeface="+mn-ea"/>
                <a:cs typeface="+mn-cs"/>
              </a:defRPr>
            </a:lvl7pPr>
            <a:lvl8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Sub heading</a:t>
            </a:r>
          </a:p>
          <a:p>
            <a:pPr lvl="1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4651271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Photo Layout 3">
    <p:bg>
      <p:bgPr>
        <a:solidFill>
          <a:srgbClr val="012A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C073FC8F-6DFD-4BD3-9E2B-3B5872A8D3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46801" y="2852738"/>
            <a:ext cx="5532438" cy="3529011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8309D712-B377-474B-A408-4582377100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1174" y="2852738"/>
            <a:ext cx="5534025" cy="3529011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6B89DD-E8F5-4148-A27B-822CC9F876FC}"/>
              </a:ext>
            </a:extLst>
          </p:cNvPr>
          <p:cNvSpPr txBox="1"/>
          <p:nvPr userDrawn="1"/>
        </p:nvSpPr>
        <p:spPr>
          <a:xfrm>
            <a:off x="518991" y="6479922"/>
            <a:ext cx="2448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algn="l" defTabSz="914400" rtl="0" eaLnBrk="1" latinLnBrk="0" hangingPunct="1"/>
            <a:r>
              <a:rPr lang="en-GB" sz="800" b="0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Confidential &amp; Proprietary | © 2021 CBRE, Inc.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5C3A88-4E32-488E-B4A3-0D05398A59A7}"/>
              </a:ext>
            </a:extLst>
          </p:cNvPr>
          <p:cNvSpPr txBox="1"/>
          <p:nvPr userDrawn="1"/>
        </p:nvSpPr>
        <p:spPr>
          <a:xfrm>
            <a:off x="9234403" y="6479922"/>
            <a:ext cx="2448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algn="r" defTabSz="914400" rtl="0" eaLnBrk="1" latinLnBrk="0" hangingPunct="1"/>
            <a:fld id="{1C89B4D1-E1CE-4E79-B913-C04DDECCCBCD}" type="slidenum">
              <a:rPr lang="en-GB" sz="800" b="0" kern="1200" cap="none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r" defTabSz="914400" rtl="0" eaLnBrk="1" latinLnBrk="0" hangingPunct="1"/>
              <a:t>‹#›</a:t>
            </a:fld>
            <a:endParaRPr lang="en-GB" sz="800" b="0" kern="1200" cap="none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82223531-0835-4F10-A8F4-08D6915B4B5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11174" y="352425"/>
            <a:ext cx="1435100" cy="2115119"/>
          </a:xfrm>
        </p:spPr>
        <p:txBody>
          <a:bodyPr anchor="t" anchorCtr="0"/>
          <a:lstStyle>
            <a:lvl1pPr>
              <a:spcBef>
                <a:spcPts val="600"/>
              </a:spcBef>
              <a:spcAft>
                <a:spcPts val="0"/>
              </a:spcAft>
              <a:defRPr lang="en-US" sz="1200" dirty="0" smtClean="0">
                <a:solidFill>
                  <a:schemeClr val="bg1"/>
                </a:solidFill>
                <a:latin typeface="Calibre Semibold" panose="020B0703030202060203" pitchFamily="34" charset="0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300"/>
              </a:spcAft>
              <a:defRPr lang="en-US" sz="105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71450" indent="-171450">
              <a:spcBef>
                <a:spcPts val="0"/>
              </a:spcBef>
              <a:spcAft>
                <a:spcPts val="300"/>
              </a:spcAft>
              <a:buFont typeface="Calibre" panose="020B0503030202060203" pitchFamily="34" charset="0"/>
              <a:buChar char="–"/>
              <a:defRPr lang="en-US" sz="105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356616"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defRPr lang="en-US" sz="105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spcBef>
                <a:spcPts val="600"/>
              </a:spcBef>
              <a:spcAft>
                <a:spcPts val="0"/>
              </a:spcAft>
              <a:buFontTx/>
              <a:buNone/>
              <a:defRPr lang="en-US" sz="1200" dirty="0" smtClean="0">
                <a:solidFill>
                  <a:schemeClr val="bg1"/>
                </a:solidFill>
                <a:latin typeface="Calibre Semibold" panose="020B0703030202060203" pitchFamily="34" charset="0"/>
                <a:ea typeface="+mn-ea"/>
                <a:cs typeface="+mn-cs"/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bg1"/>
                </a:solidFill>
                <a:latin typeface="Calibre Semibold" panose="020B0703030202060203" pitchFamily="34" charset="0"/>
                <a:ea typeface="+mn-ea"/>
                <a:cs typeface="+mn-cs"/>
              </a:defRPr>
            </a:lvl7pPr>
            <a:lvl8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Sub heading</a:t>
            </a:r>
          </a:p>
          <a:p>
            <a:pPr lvl="1"/>
            <a:r>
              <a:rPr lang="en-US" dirty="0"/>
              <a:t>Text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304DE5E-9C0A-4544-8BCC-19CB74917D3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46800" y="352424"/>
            <a:ext cx="1435100" cy="2115119"/>
          </a:xfrm>
        </p:spPr>
        <p:txBody>
          <a:bodyPr anchor="t" anchorCtr="0"/>
          <a:lstStyle>
            <a:lvl1pPr>
              <a:spcBef>
                <a:spcPts val="600"/>
              </a:spcBef>
              <a:spcAft>
                <a:spcPts val="0"/>
              </a:spcAft>
              <a:defRPr lang="en-US" sz="1200" dirty="0" smtClean="0">
                <a:solidFill>
                  <a:schemeClr val="bg1"/>
                </a:solidFill>
                <a:latin typeface="Calibre Semibold" panose="020B0703030202060203" pitchFamily="34" charset="0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300"/>
              </a:spcAft>
              <a:defRPr lang="en-US" sz="105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71450" indent="-171450">
              <a:spcBef>
                <a:spcPts val="0"/>
              </a:spcBef>
              <a:spcAft>
                <a:spcPts val="300"/>
              </a:spcAft>
              <a:buFont typeface="Calibre" panose="020B0503030202060203" pitchFamily="34" charset="0"/>
              <a:buChar char="–"/>
              <a:defRPr lang="en-US" sz="105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356616"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defRPr lang="en-US" sz="105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spcBef>
                <a:spcPts val="600"/>
              </a:spcBef>
              <a:spcAft>
                <a:spcPts val="0"/>
              </a:spcAft>
              <a:buFontTx/>
              <a:buNone/>
              <a:defRPr lang="en-US" sz="1200" dirty="0" smtClean="0">
                <a:solidFill>
                  <a:schemeClr val="bg1"/>
                </a:solidFill>
                <a:latin typeface="Calibre Semibold" panose="020B0703030202060203" pitchFamily="34" charset="0"/>
                <a:ea typeface="+mn-ea"/>
                <a:cs typeface="+mn-cs"/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bg1"/>
                </a:solidFill>
                <a:latin typeface="Calibre Semibold" panose="020B0703030202060203" pitchFamily="34" charset="0"/>
                <a:ea typeface="+mn-ea"/>
                <a:cs typeface="+mn-cs"/>
              </a:defRPr>
            </a:lvl7pPr>
            <a:lvl8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Sub heading</a:t>
            </a:r>
          </a:p>
          <a:p>
            <a:pPr lvl="1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978508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Photo Layout 4">
    <p:bg>
      <p:bgPr>
        <a:solidFill>
          <a:srgbClr val="012A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C073FC8F-6DFD-4BD3-9E2B-3B5872A8D3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70737" y="3478213"/>
            <a:ext cx="4508501" cy="2903536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8309D712-B377-474B-A408-4582377100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1174" y="3478213"/>
            <a:ext cx="4508501" cy="2903536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B701AF1B-CFB7-4C97-95AA-5D7E0782E53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1887" y="473077"/>
            <a:ext cx="4508501" cy="2903536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2FE7B96D-3E01-4CC1-BFAB-8F8BE9501B9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170738" y="473077"/>
            <a:ext cx="4508501" cy="2903536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91ED0F-3BC7-49B3-B07E-D8929625665B}"/>
              </a:ext>
            </a:extLst>
          </p:cNvPr>
          <p:cNvSpPr txBox="1"/>
          <p:nvPr userDrawn="1"/>
        </p:nvSpPr>
        <p:spPr>
          <a:xfrm>
            <a:off x="518991" y="6479922"/>
            <a:ext cx="2448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algn="l" defTabSz="914400" rtl="0" eaLnBrk="1" latinLnBrk="0" hangingPunct="1"/>
            <a:r>
              <a:rPr lang="en-GB" sz="800" b="0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Confidential &amp; Proprietary | © 2021 CBRE, Inc.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3FC721-5C8E-4E16-BD6D-A85355F85579}"/>
              </a:ext>
            </a:extLst>
          </p:cNvPr>
          <p:cNvSpPr txBox="1"/>
          <p:nvPr userDrawn="1"/>
        </p:nvSpPr>
        <p:spPr>
          <a:xfrm>
            <a:off x="9234403" y="6479922"/>
            <a:ext cx="2448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algn="r" defTabSz="914400" rtl="0" eaLnBrk="1" latinLnBrk="0" hangingPunct="1"/>
            <a:fld id="{1C89B4D1-E1CE-4E79-B913-C04DDECCCBCD}" type="slidenum">
              <a:rPr lang="en-GB" sz="800" b="0" kern="1200" cap="none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r" defTabSz="914400" rtl="0" eaLnBrk="1" latinLnBrk="0" hangingPunct="1"/>
              <a:t>‹#›</a:t>
            </a:fld>
            <a:endParaRPr lang="en-GB" sz="800" b="0" kern="1200" cap="none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7C546B8-74DE-4ECD-A1B7-F2C561FC39A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120400" y="473077"/>
            <a:ext cx="924798" cy="2278061"/>
          </a:xfrm>
        </p:spPr>
        <p:txBody>
          <a:bodyPr anchor="t" anchorCtr="0"/>
          <a:lstStyle>
            <a:lvl1pPr>
              <a:spcBef>
                <a:spcPts val="600"/>
              </a:spcBef>
              <a:spcAft>
                <a:spcPts val="0"/>
              </a:spcAft>
              <a:defRPr lang="en-US" sz="1200" dirty="0" smtClean="0">
                <a:solidFill>
                  <a:schemeClr val="bg1"/>
                </a:solidFill>
                <a:latin typeface="Calibre Semibold" panose="020B0703030202060203" pitchFamily="34" charset="0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300"/>
              </a:spcAft>
              <a:defRPr lang="en-US" sz="105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71450" indent="-171450">
              <a:spcBef>
                <a:spcPts val="0"/>
              </a:spcBef>
              <a:spcAft>
                <a:spcPts val="300"/>
              </a:spcAft>
              <a:buFont typeface="Calibre" panose="020B0503030202060203" pitchFamily="34" charset="0"/>
              <a:buChar char="–"/>
              <a:defRPr lang="en-US" sz="105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356616"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defRPr lang="en-US" sz="105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spcBef>
                <a:spcPts val="600"/>
              </a:spcBef>
              <a:spcAft>
                <a:spcPts val="0"/>
              </a:spcAft>
              <a:buFontTx/>
              <a:buNone/>
              <a:defRPr lang="en-US" sz="1200" dirty="0" smtClean="0">
                <a:solidFill>
                  <a:schemeClr val="bg1"/>
                </a:solidFill>
                <a:latin typeface="Calibre Semibold" panose="020B0703030202060203" pitchFamily="34" charset="0"/>
                <a:ea typeface="+mn-ea"/>
                <a:cs typeface="+mn-cs"/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bg1"/>
                </a:solidFill>
                <a:latin typeface="Calibre Semibold" panose="020B0703030202060203" pitchFamily="34" charset="0"/>
                <a:ea typeface="+mn-ea"/>
                <a:cs typeface="+mn-cs"/>
              </a:defRPr>
            </a:lvl7pPr>
            <a:lvl8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Sub heading</a:t>
            </a:r>
          </a:p>
          <a:p>
            <a:pPr lvl="1"/>
            <a:r>
              <a:rPr lang="en-US" dirty="0"/>
              <a:t>Text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A23B0301-17C0-4976-8FDA-A8478439C15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46800" y="473077"/>
            <a:ext cx="924798" cy="2278061"/>
          </a:xfrm>
        </p:spPr>
        <p:txBody>
          <a:bodyPr anchor="t" anchorCtr="0"/>
          <a:lstStyle>
            <a:lvl1pPr>
              <a:spcBef>
                <a:spcPts val="600"/>
              </a:spcBef>
              <a:spcAft>
                <a:spcPts val="0"/>
              </a:spcAft>
              <a:defRPr lang="en-US" sz="1200" dirty="0" smtClean="0">
                <a:solidFill>
                  <a:schemeClr val="bg1"/>
                </a:solidFill>
                <a:latin typeface="Calibre Semibold" panose="020B0703030202060203" pitchFamily="34" charset="0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300"/>
              </a:spcAft>
              <a:defRPr lang="en-US" sz="105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71450" indent="-171450">
              <a:spcBef>
                <a:spcPts val="0"/>
              </a:spcBef>
              <a:spcAft>
                <a:spcPts val="300"/>
              </a:spcAft>
              <a:buFont typeface="Calibre" panose="020B0503030202060203" pitchFamily="34" charset="0"/>
              <a:buChar char="–"/>
              <a:defRPr lang="en-US" sz="105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356616"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defRPr lang="en-US" sz="105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spcBef>
                <a:spcPts val="600"/>
              </a:spcBef>
              <a:spcAft>
                <a:spcPts val="0"/>
              </a:spcAft>
              <a:buFontTx/>
              <a:buNone/>
              <a:defRPr lang="en-US" sz="1200" dirty="0" smtClean="0">
                <a:solidFill>
                  <a:schemeClr val="bg1"/>
                </a:solidFill>
                <a:latin typeface="Calibre Semibold" panose="020B0703030202060203" pitchFamily="34" charset="0"/>
                <a:ea typeface="+mn-ea"/>
                <a:cs typeface="+mn-cs"/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bg1"/>
                </a:solidFill>
                <a:latin typeface="Calibre Semibold" panose="020B0703030202060203" pitchFamily="34" charset="0"/>
                <a:ea typeface="+mn-ea"/>
                <a:cs typeface="+mn-cs"/>
              </a:defRPr>
            </a:lvl7pPr>
            <a:lvl8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Sub heading</a:t>
            </a:r>
          </a:p>
          <a:p>
            <a:pPr lvl="1"/>
            <a:r>
              <a:rPr lang="en-US" dirty="0"/>
              <a:t>Text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6607C946-E1DE-405E-B405-5582801E5F6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120400" y="3486944"/>
            <a:ext cx="924798" cy="2278061"/>
          </a:xfrm>
        </p:spPr>
        <p:txBody>
          <a:bodyPr anchor="t" anchorCtr="0"/>
          <a:lstStyle>
            <a:lvl1pPr>
              <a:spcBef>
                <a:spcPts val="600"/>
              </a:spcBef>
              <a:spcAft>
                <a:spcPts val="0"/>
              </a:spcAft>
              <a:defRPr lang="en-US" sz="1200" dirty="0" smtClean="0">
                <a:solidFill>
                  <a:schemeClr val="bg1"/>
                </a:solidFill>
                <a:latin typeface="Calibre Semibold" panose="020B0703030202060203" pitchFamily="34" charset="0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300"/>
              </a:spcAft>
              <a:defRPr lang="en-US" sz="105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71450" indent="-171450">
              <a:spcBef>
                <a:spcPts val="0"/>
              </a:spcBef>
              <a:spcAft>
                <a:spcPts val="300"/>
              </a:spcAft>
              <a:buFont typeface="Calibre" panose="020B0503030202060203" pitchFamily="34" charset="0"/>
              <a:buChar char="–"/>
              <a:defRPr lang="en-US" sz="105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356616"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defRPr lang="en-US" sz="105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spcBef>
                <a:spcPts val="600"/>
              </a:spcBef>
              <a:spcAft>
                <a:spcPts val="0"/>
              </a:spcAft>
              <a:buFontTx/>
              <a:buNone/>
              <a:defRPr lang="en-US" sz="1200" dirty="0" smtClean="0">
                <a:solidFill>
                  <a:schemeClr val="bg1"/>
                </a:solidFill>
                <a:latin typeface="Calibre Semibold" panose="020B0703030202060203" pitchFamily="34" charset="0"/>
                <a:ea typeface="+mn-ea"/>
                <a:cs typeface="+mn-cs"/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bg1"/>
                </a:solidFill>
                <a:latin typeface="Calibre Semibold" panose="020B0703030202060203" pitchFamily="34" charset="0"/>
                <a:ea typeface="+mn-ea"/>
                <a:cs typeface="+mn-cs"/>
              </a:defRPr>
            </a:lvl7pPr>
            <a:lvl8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Sub heading</a:t>
            </a:r>
          </a:p>
          <a:p>
            <a:pPr lvl="1"/>
            <a:r>
              <a:rPr lang="en-US" dirty="0"/>
              <a:t>Text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494FB285-90C2-4728-BB22-9D19DE3E381E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146800" y="3486944"/>
            <a:ext cx="924798" cy="2278061"/>
          </a:xfrm>
        </p:spPr>
        <p:txBody>
          <a:bodyPr anchor="t" anchorCtr="0"/>
          <a:lstStyle>
            <a:lvl1pPr>
              <a:spcBef>
                <a:spcPts val="600"/>
              </a:spcBef>
              <a:spcAft>
                <a:spcPts val="0"/>
              </a:spcAft>
              <a:defRPr lang="en-US" sz="1200" dirty="0" smtClean="0">
                <a:solidFill>
                  <a:schemeClr val="bg1"/>
                </a:solidFill>
                <a:latin typeface="Calibre Semibold" panose="020B0703030202060203" pitchFamily="34" charset="0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300"/>
              </a:spcAft>
              <a:defRPr lang="en-US" sz="105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71450" indent="-171450">
              <a:spcBef>
                <a:spcPts val="0"/>
              </a:spcBef>
              <a:spcAft>
                <a:spcPts val="300"/>
              </a:spcAft>
              <a:buFont typeface="Calibre" panose="020B0503030202060203" pitchFamily="34" charset="0"/>
              <a:buChar char="–"/>
              <a:defRPr lang="en-US" sz="105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356616"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defRPr lang="en-US" sz="105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spcBef>
                <a:spcPts val="600"/>
              </a:spcBef>
              <a:spcAft>
                <a:spcPts val="0"/>
              </a:spcAft>
              <a:buFontTx/>
              <a:buNone/>
              <a:defRPr lang="en-US" sz="1200" dirty="0" smtClean="0">
                <a:solidFill>
                  <a:schemeClr val="bg1"/>
                </a:solidFill>
                <a:latin typeface="Calibre Semibold" panose="020B0703030202060203" pitchFamily="34" charset="0"/>
                <a:ea typeface="+mn-ea"/>
                <a:cs typeface="+mn-cs"/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bg1"/>
                </a:solidFill>
                <a:latin typeface="Calibre Semibold" panose="020B0703030202060203" pitchFamily="34" charset="0"/>
                <a:ea typeface="+mn-ea"/>
                <a:cs typeface="+mn-cs"/>
              </a:defRPr>
            </a:lvl7pPr>
            <a:lvl8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Sub heading</a:t>
            </a:r>
          </a:p>
          <a:p>
            <a:pPr lvl="1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2175951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Photo Layout 5">
    <p:bg>
      <p:bgPr>
        <a:solidFill>
          <a:srgbClr val="012A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2FE7B96D-3E01-4CC1-BFAB-8F8BE9501B9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46800" y="473076"/>
            <a:ext cx="5532439" cy="3527423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B701AF1B-CFB7-4C97-95AA-5D7E0782E53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1887" y="473076"/>
            <a:ext cx="5533312" cy="3527423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E880B8-CDA5-4157-B3C8-C42C9DDD99AD}"/>
              </a:ext>
            </a:extLst>
          </p:cNvPr>
          <p:cNvSpPr txBox="1"/>
          <p:nvPr userDrawn="1"/>
        </p:nvSpPr>
        <p:spPr>
          <a:xfrm>
            <a:off x="518991" y="6479922"/>
            <a:ext cx="2448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algn="l" defTabSz="914400" rtl="0" eaLnBrk="1" latinLnBrk="0" hangingPunct="1"/>
            <a:r>
              <a:rPr lang="en-GB" sz="800" b="0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Confidential &amp; Proprietary | © 2021 CBRE, Inc.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8AA9BB-4F28-4661-AA8B-5633FA719E82}"/>
              </a:ext>
            </a:extLst>
          </p:cNvPr>
          <p:cNvSpPr txBox="1"/>
          <p:nvPr userDrawn="1"/>
        </p:nvSpPr>
        <p:spPr>
          <a:xfrm>
            <a:off x="9234403" y="6479922"/>
            <a:ext cx="2448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algn="r" defTabSz="914400" rtl="0" eaLnBrk="1" latinLnBrk="0" hangingPunct="1"/>
            <a:fld id="{1C89B4D1-E1CE-4E79-B913-C04DDECCCBCD}" type="slidenum">
              <a:rPr lang="en-GB" sz="800" b="0" kern="1200" cap="none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r" defTabSz="914400" rtl="0" eaLnBrk="1" latinLnBrk="0" hangingPunct="1"/>
              <a:t>‹#›</a:t>
            </a:fld>
            <a:endParaRPr lang="en-GB" sz="800" b="0" kern="1200" cap="none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A9E4189-F086-4C58-8F91-D74C088E7F3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22594" y="4737895"/>
            <a:ext cx="1433205" cy="1643856"/>
          </a:xfrm>
        </p:spPr>
        <p:txBody>
          <a:bodyPr anchor="b" anchorCtr="0"/>
          <a:lstStyle>
            <a:lvl1pPr>
              <a:spcBef>
                <a:spcPts val="600"/>
              </a:spcBef>
              <a:spcAft>
                <a:spcPts val="0"/>
              </a:spcAft>
              <a:defRPr lang="en-US" sz="1200" dirty="0" smtClean="0">
                <a:solidFill>
                  <a:schemeClr val="bg1"/>
                </a:solidFill>
                <a:latin typeface="Calibre Semibold" panose="020B0703030202060203" pitchFamily="34" charset="0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300"/>
              </a:spcAft>
              <a:defRPr lang="en-US" sz="105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71450" indent="-171450">
              <a:spcBef>
                <a:spcPts val="0"/>
              </a:spcBef>
              <a:spcAft>
                <a:spcPts val="300"/>
              </a:spcAft>
              <a:buFont typeface="Calibre" panose="020B0503030202060203" pitchFamily="34" charset="0"/>
              <a:buChar char="–"/>
              <a:defRPr lang="en-US" sz="105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356616"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defRPr lang="en-US" sz="105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spcBef>
                <a:spcPts val="600"/>
              </a:spcBef>
              <a:spcAft>
                <a:spcPts val="0"/>
              </a:spcAft>
              <a:buFontTx/>
              <a:buNone/>
              <a:defRPr lang="en-US" sz="1200" dirty="0" smtClean="0">
                <a:solidFill>
                  <a:schemeClr val="bg1"/>
                </a:solidFill>
                <a:latin typeface="Calibre Semibold" panose="020B0703030202060203" pitchFamily="34" charset="0"/>
                <a:ea typeface="+mn-ea"/>
                <a:cs typeface="+mn-cs"/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bg1"/>
                </a:solidFill>
                <a:latin typeface="Calibre Semibold" panose="020B0703030202060203" pitchFamily="34" charset="0"/>
                <a:ea typeface="+mn-ea"/>
                <a:cs typeface="+mn-cs"/>
              </a:defRPr>
            </a:lvl7pPr>
            <a:lvl8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Sub heading</a:t>
            </a:r>
          </a:p>
          <a:p>
            <a:pPr lvl="1"/>
            <a:r>
              <a:rPr lang="en-US" dirty="0"/>
              <a:t>Text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E23BBFC-0DAE-45D8-8429-52EB8E0E5AA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46799" y="4727574"/>
            <a:ext cx="1433205" cy="1643856"/>
          </a:xfrm>
        </p:spPr>
        <p:txBody>
          <a:bodyPr anchor="b" anchorCtr="0"/>
          <a:lstStyle>
            <a:lvl1pPr>
              <a:spcBef>
                <a:spcPts val="600"/>
              </a:spcBef>
              <a:spcAft>
                <a:spcPts val="0"/>
              </a:spcAft>
              <a:defRPr lang="en-US" sz="1200" dirty="0" smtClean="0">
                <a:solidFill>
                  <a:schemeClr val="bg1"/>
                </a:solidFill>
                <a:latin typeface="Calibre Semibold" panose="020B0703030202060203" pitchFamily="34" charset="0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300"/>
              </a:spcAft>
              <a:defRPr lang="en-US" sz="105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71450" indent="-171450">
              <a:spcBef>
                <a:spcPts val="0"/>
              </a:spcBef>
              <a:spcAft>
                <a:spcPts val="300"/>
              </a:spcAft>
              <a:buFont typeface="Calibre" panose="020B0503030202060203" pitchFamily="34" charset="0"/>
              <a:buChar char="–"/>
              <a:defRPr lang="en-US" sz="105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356616"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defRPr lang="en-US" sz="105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spcBef>
                <a:spcPts val="600"/>
              </a:spcBef>
              <a:spcAft>
                <a:spcPts val="0"/>
              </a:spcAft>
              <a:buFontTx/>
              <a:buNone/>
              <a:defRPr lang="en-US" sz="1200" dirty="0" smtClean="0">
                <a:solidFill>
                  <a:schemeClr val="bg1"/>
                </a:solidFill>
                <a:latin typeface="Calibre Semibold" panose="020B0703030202060203" pitchFamily="34" charset="0"/>
                <a:ea typeface="+mn-ea"/>
                <a:cs typeface="+mn-cs"/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bg1"/>
                </a:solidFill>
                <a:latin typeface="Calibre Semibold" panose="020B0703030202060203" pitchFamily="34" charset="0"/>
                <a:ea typeface="+mn-ea"/>
                <a:cs typeface="+mn-cs"/>
              </a:defRPr>
            </a:lvl7pPr>
            <a:lvl8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Sub heading</a:t>
            </a:r>
          </a:p>
          <a:p>
            <a:pPr lvl="1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3021713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Photo Layout 6">
    <p:bg>
      <p:bgPr>
        <a:solidFill>
          <a:srgbClr val="012A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B701AF1B-CFB7-4C97-95AA-5D7E0782E53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560639" y="476250"/>
            <a:ext cx="9120185" cy="590550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6CD312-53A5-4025-8672-6022E7B44933}"/>
              </a:ext>
            </a:extLst>
          </p:cNvPr>
          <p:cNvSpPr txBox="1"/>
          <p:nvPr userDrawn="1"/>
        </p:nvSpPr>
        <p:spPr>
          <a:xfrm>
            <a:off x="518991" y="6479922"/>
            <a:ext cx="2448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algn="l" defTabSz="914400" rtl="0" eaLnBrk="1" latinLnBrk="0" hangingPunct="1"/>
            <a:r>
              <a:rPr lang="en-GB" sz="800" b="0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Confidential &amp; Proprietary | © 2021 CBRE, Inc.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4C9562-A1BF-4A9B-A9C0-650D1A51FDDC}"/>
              </a:ext>
            </a:extLst>
          </p:cNvPr>
          <p:cNvSpPr txBox="1"/>
          <p:nvPr userDrawn="1"/>
        </p:nvSpPr>
        <p:spPr>
          <a:xfrm>
            <a:off x="9234403" y="6479922"/>
            <a:ext cx="2448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algn="r" defTabSz="914400" rtl="0" eaLnBrk="1" latinLnBrk="0" hangingPunct="1"/>
            <a:fld id="{1C89B4D1-E1CE-4E79-B913-C04DDECCCBCD}" type="slidenum">
              <a:rPr lang="en-GB" sz="800" b="0" kern="1200" cap="none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r" defTabSz="914400" rtl="0" eaLnBrk="1" latinLnBrk="0" hangingPunct="1"/>
              <a:t>‹#›</a:t>
            </a:fld>
            <a:endParaRPr lang="en-GB" sz="800" b="0" kern="1200" cap="none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E1A888A-67E6-4BDE-BC5E-F78956AAF91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11176" y="1601788"/>
            <a:ext cx="1435099" cy="4779963"/>
          </a:xfrm>
        </p:spPr>
        <p:txBody>
          <a:bodyPr anchor="t" anchorCtr="0"/>
          <a:lstStyle>
            <a:lvl1pPr>
              <a:spcBef>
                <a:spcPts val="600"/>
              </a:spcBef>
              <a:spcAft>
                <a:spcPts val="0"/>
              </a:spcAft>
              <a:defRPr lang="en-US" sz="1200" dirty="0" smtClean="0">
                <a:solidFill>
                  <a:schemeClr val="bg1"/>
                </a:solidFill>
                <a:latin typeface="Calibre Semibold" panose="020B0703030202060203" pitchFamily="34" charset="0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300"/>
              </a:spcAft>
              <a:defRPr lang="en-US" sz="105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71450" indent="-171450">
              <a:spcBef>
                <a:spcPts val="0"/>
              </a:spcBef>
              <a:spcAft>
                <a:spcPts val="300"/>
              </a:spcAft>
              <a:buFont typeface="Calibre" panose="020B0503030202060203" pitchFamily="34" charset="0"/>
              <a:buChar char="–"/>
              <a:defRPr lang="en-US" sz="105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356616"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defRPr lang="en-US" sz="105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spcBef>
                <a:spcPts val="600"/>
              </a:spcBef>
              <a:spcAft>
                <a:spcPts val="0"/>
              </a:spcAft>
              <a:buFontTx/>
              <a:buNone/>
              <a:defRPr lang="en-US" sz="1200" dirty="0" smtClean="0">
                <a:solidFill>
                  <a:schemeClr val="bg1"/>
                </a:solidFill>
                <a:latin typeface="Calibre Semibold" panose="020B0703030202060203" pitchFamily="34" charset="0"/>
                <a:ea typeface="+mn-ea"/>
                <a:cs typeface="+mn-cs"/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bg1"/>
                </a:solidFill>
                <a:latin typeface="Calibre Semibold" panose="020B0703030202060203" pitchFamily="34" charset="0"/>
                <a:ea typeface="+mn-ea"/>
                <a:cs typeface="+mn-cs"/>
              </a:defRPr>
            </a:lvl7pPr>
            <a:lvl8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Sub heading</a:t>
            </a:r>
          </a:p>
          <a:p>
            <a:pPr lvl="1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616618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Photo Layout 7">
    <p:bg>
      <p:bgPr>
        <a:solidFill>
          <a:srgbClr val="012A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B701AF1B-CFB7-4C97-95AA-5D7E0782E53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1887" y="473076"/>
            <a:ext cx="3996613" cy="5908674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2FE7B96D-3E01-4CC1-BFAB-8F8BE9501B9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683500" y="473076"/>
            <a:ext cx="3995739" cy="5908674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80DD08-2B66-41E3-8F68-FA41EBC0049E}"/>
              </a:ext>
            </a:extLst>
          </p:cNvPr>
          <p:cNvSpPr txBox="1"/>
          <p:nvPr userDrawn="1"/>
        </p:nvSpPr>
        <p:spPr>
          <a:xfrm>
            <a:off x="518991" y="6479922"/>
            <a:ext cx="2448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algn="l" defTabSz="914400" rtl="0" eaLnBrk="1" latinLnBrk="0" hangingPunct="1"/>
            <a:r>
              <a:rPr lang="en-GB" sz="800" b="0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Confidential &amp; Proprietary | © 2021 CBRE, Inc.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B42FBD-B410-4F2D-B8E6-427C00270781}"/>
              </a:ext>
            </a:extLst>
          </p:cNvPr>
          <p:cNvSpPr txBox="1"/>
          <p:nvPr userDrawn="1"/>
        </p:nvSpPr>
        <p:spPr>
          <a:xfrm>
            <a:off x="9234403" y="6479922"/>
            <a:ext cx="2448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algn="r" defTabSz="914400" rtl="0" eaLnBrk="1" latinLnBrk="0" hangingPunct="1"/>
            <a:fld id="{1C89B4D1-E1CE-4E79-B913-C04DDECCCBCD}" type="slidenum">
              <a:rPr lang="en-GB" sz="800" b="0" kern="1200" cap="none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r" defTabSz="914400" rtl="0" eaLnBrk="1" latinLnBrk="0" hangingPunct="1"/>
              <a:t>‹#›</a:t>
            </a:fld>
            <a:endParaRPr lang="en-GB" sz="800" b="0" kern="1200" cap="none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C63FA1EF-ACBD-4EE4-AF34-2925029F286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610101" y="476250"/>
            <a:ext cx="1435099" cy="2274888"/>
          </a:xfrm>
        </p:spPr>
        <p:txBody>
          <a:bodyPr anchor="t" anchorCtr="0"/>
          <a:lstStyle>
            <a:lvl1pPr>
              <a:spcBef>
                <a:spcPts val="600"/>
              </a:spcBef>
              <a:spcAft>
                <a:spcPts val="0"/>
              </a:spcAft>
              <a:defRPr lang="en-US" sz="1200" dirty="0" smtClean="0">
                <a:solidFill>
                  <a:schemeClr val="bg1"/>
                </a:solidFill>
                <a:latin typeface="Calibre Semibold" panose="020B0703030202060203" pitchFamily="34" charset="0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300"/>
              </a:spcAft>
              <a:defRPr lang="en-US" sz="105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71450" indent="-171450">
              <a:spcBef>
                <a:spcPts val="0"/>
              </a:spcBef>
              <a:spcAft>
                <a:spcPts val="300"/>
              </a:spcAft>
              <a:buFont typeface="Calibre" panose="020B0503030202060203" pitchFamily="34" charset="0"/>
              <a:buChar char="–"/>
              <a:defRPr lang="en-US" sz="105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356616"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defRPr lang="en-US" sz="105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spcBef>
                <a:spcPts val="600"/>
              </a:spcBef>
              <a:spcAft>
                <a:spcPts val="0"/>
              </a:spcAft>
              <a:buFontTx/>
              <a:buNone/>
              <a:defRPr lang="en-US" sz="1200" dirty="0" smtClean="0">
                <a:solidFill>
                  <a:schemeClr val="bg1"/>
                </a:solidFill>
                <a:latin typeface="Calibre Semibold" panose="020B0703030202060203" pitchFamily="34" charset="0"/>
                <a:ea typeface="+mn-ea"/>
                <a:cs typeface="+mn-cs"/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bg1"/>
                </a:solidFill>
                <a:latin typeface="Calibre Semibold" panose="020B0703030202060203" pitchFamily="34" charset="0"/>
                <a:ea typeface="+mn-ea"/>
                <a:cs typeface="+mn-cs"/>
              </a:defRPr>
            </a:lvl7pPr>
            <a:lvl8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Sub heading</a:t>
            </a:r>
          </a:p>
          <a:p>
            <a:pPr lvl="1"/>
            <a:r>
              <a:rPr lang="en-US" dirty="0"/>
              <a:t>Text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7BD8572B-3E8B-48B1-9658-FFB4D4B92F0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46801" y="473077"/>
            <a:ext cx="1435099" cy="2274888"/>
          </a:xfrm>
        </p:spPr>
        <p:txBody>
          <a:bodyPr anchor="t" anchorCtr="0"/>
          <a:lstStyle>
            <a:lvl1pPr>
              <a:spcBef>
                <a:spcPts val="600"/>
              </a:spcBef>
              <a:spcAft>
                <a:spcPts val="0"/>
              </a:spcAft>
              <a:defRPr lang="en-US" sz="1200" dirty="0" smtClean="0">
                <a:solidFill>
                  <a:schemeClr val="bg1"/>
                </a:solidFill>
                <a:latin typeface="Calibre Semibold" panose="020B0703030202060203" pitchFamily="34" charset="0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300"/>
              </a:spcAft>
              <a:defRPr lang="en-US" sz="105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71450" indent="-171450">
              <a:spcBef>
                <a:spcPts val="0"/>
              </a:spcBef>
              <a:spcAft>
                <a:spcPts val="300"/>
              </a:spcAft>
              <a:buFont typeface="Calibre" panose="020B0503030202060203" pitchFamily="34" charset="0"/>
              <a:buChar char="–"/>
              <a:defRPr lang="en-US" sz="105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356616"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defRPr lang="en-US" sz="105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spcBef>
                <a:spcPts val="600"/>
              </a:spcBef>
              <a:spcAft>
                <a:spcPts val="0"/>
              </a:spcAft>
              <a:buFontTx/>
              <a:buNone/>
              <a:defRPr lang="en-US" sz="1200" dirty="0" smtClean="0">
                <a:solidFill>
                  <a:schemeClr val="bg1"/>
                </a:solidFill>
                <a:latin typeface="Calibre Semibold" panose="020B0703030202060203" pitchFamily="34" charset="0"/>
                <a:ea typeface="+mn-ea"/>
                <a:cs typeface="+mn-cs"/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bg1"/>
                </a:solidFill>
                <a:latin typeface="Calibre Semibold" panose="020B0703030202060203" pitchFamily="34" charset="0"/>
                <a:ea typeface="+mn-ea"/>
                <a:cs typeface="+mn-cs"/>
              </a:defRPr>
            </a:lvl7pPr>
            <a:lvl8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Sub heading</a:t>
            </a:r>
          </a:p>
          <a:p>
            <a:pPr lvl="1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040190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Photo Layout 8">
    <p:bg>
      <p:bgPr>
        <a:solidFill>
          <a:srgbClr val="012A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B701AF1B-CFB7-4C97-95AA-5D7E0782E53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1888" y="2227262"/>
            <a:ext cx="2971088" cy="4154487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DDD672F2-9FBA-4686-9A16-79DF51FB694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10100" y="2227261"/>
            <a:ext cx="2971088" cy="4154487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F61EF0A-8867-40FC-BAA6-AD52003D727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709024" y="2227263"/>
            <a:ext cx="2971088" cy="4154487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34C9C0-794B-4B88-A088-C138D4604EBF}"/>
              </a:ext>
            </a:extLst>
          </p:cNvPr>
          <p:cNvSpPr txBox="1"/>
          <p:nvPr userDrawn="1"/>
        </p:nvSpPr>
        <p:spPr>
          <a:xfrm>
            <a:off x="518991" y="6479922"/>
            <a:ext cx="2448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algn="l" defTabSz="914400" rtl="0" eaLnBrk="1" latinLnBrk="0" hangingPunct="1"/>
            <a:r>
              <a:rPr lang="en-GB" sz="800" b="0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Confidential &amp; Proprietary | © 2021 CBRE, Inc.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0C6000-FE88-4107-BF9B-3A43AB2356F3}"/>
              </a:ext>
            </a:extLst>
          </p:cNvPr>
          <p:cNvSpPr txBox="1"/>
          <p:nvPr userDrawn="1"/>
        </p:nvSpPr>
        <p:spPr>
          <a:xfrm>
            <a:off x="9234403" y="6479922"/>
            <a:ext cx="2448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algn="r" defTabSz="914400" rtl="0" eaLnBrk="1" latinLnBrk="0" hangingPunct="1"/>
            <a:fld id="{1C89B4D1-E1CE-4E79-B913-C04DDECCCBCD}" type="slidenum">
              <a:rPr lang="en-GB" sz="800" b="0" kern="1200" cap="none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r" defTabSz="914400" rtl="0" eaLnBrk="1" latinLnBrk="0" hangingPunct="1"/>
              <a:t>‹#›</a:t>
            </a:fld>
            <a:endParaRPr lang="en-GB" sz="800" b="0" kern="1200" cap="none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CB9C873-0006-4F8A-9C03-2ABE821DCFB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11888" y="490842"/>
            <a:ext cx="1435099" cy="1634821"/>
          </a:xfrm>
        </p:spPr>
        <p:txBody>
          <a:bodyPr anchor="t" anchorCtr="0"/>
          <a:lstStyle>
            <a:lvl1pPr>
              <a:spcBef>
                <a:spcPts val="600"/>
              </a:spcBef>
              <a:spcAft>
                <a:spcPts val="0"/>
              </a:spcAft>
              <a:defRPr lang="en-US" sz="1200" dirty="0" smtClean="0">
                <a:solidFill>
                  <a:schemeClr val="bg1"/>
                </a:solidFill>
                <a:latin typeface="Calibre Semibold" panose="020B0703030202060203" pitchFamily="34" charset="0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300"/>
              </a:spcAft>
              <a:defRPr lang="en-US" sz="105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71450" indent="-171450">
              <a:spcBef>
                <a:spcPts val="0"/>
              </a:spcBef>
              <a:spcAft>
                <a:spcPts val="300"/>
              </a:spcAft>
              <a:buFont typeface="Calibre" panose="020B0503030202060203" pitchFamily="34" charset="0"/>
              <a:buChar char="–"/>
              <a:defRPr lang="en-US" sz="105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356616"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defRPr lang="en-US" sz="105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spcBef>
                <a:spcPts val="600"/>
              </a:spcBef>
              <a:spcAft>
                <a:spcPts val="0"/>
              </a:spcAft>
              <a:buFontTx/>
              <a:buNone/>
              <a:defRPr lang="en-US" sz="1200" dirty="0" smtClean="0">
                <a:solidFill>
                  <a:schemeClr val="bg1"/>
                </a:solidFill>
                <a:latin typeface="Calibre Semibold" panose="020B0703030202060203" pitchFamily="34" charset="0"/>
                <a:ea typeface="+mn-ea"/>
                <a:cs typeface="+mn-cs"/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bg1"/>
                </a:solidFill>
                <a:latin typeface="Calibre Semibold" panose="020B0703030202060203" pitchFamily="34" charset="0"/>
                <a:ea typeface="+mn-ea"/>
                <a:cs typeface="+mn-cs"/>
              </a:defRPr>
            </a:lvl7pPr>
            <a:lvl8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Sub heading</a:t>
            </a:r>
          </a:p>
          <a:p>
            <a:pPr lvl="1"/>
            <a:r>
              <a:rPr lang="en-US" dirty="0"/>
              <a:t>Text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0191C0FD-82C3-48AA-AFB6-8D0F71BB445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610100" y="487670"/>
            <a:ext cx="1435099" cy="1634821"/>
          </a:xfrm>
        </p:spPr>
        <p:txBody>
          <a:bodyPr anchor="t" anchorCtr="0"/>
          <a:lstStyle>
            <a:lvl1pPr>
              <a:spcBef>
                <a:spcPts val="600"/>
              </a:spcBef>
              <a:spcAft>
                <a:spcPts val="0"/>
              </a:spcAft>
              <a:defRPr lang="en-US" sz="1200" dirty="0" smtClean="0">
                <a:solidFill>
                  <a:schemeClr val="bg1"/>
                </a:solidFill>
                <a:latin typeface="Calibre Semibold" panose="020B0703030202060203" pitchFamily="34" charset="0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300"/>
              </a:spcAft>
              <a:defRPr lang="en-US" sz="105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71450" indent="-171450">
              <a:spcBef>
                <a:spcPts val="0"/>
              </a:spcBef>
              <a:spcAft>
                <a:spcPts val="300"/>
              </a:spcAft>
              <a:buFont typeface="Calibre" panose="020B0503030202060203" pitchFamily="34" charset="0"/>
              <a:buChar char="–"/>
              <a:defRPr lang="en-US" sz="105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356616"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defRPr lang="en-US" sz="105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spcBef>
                <a:spcPts val="600"/>
              </a:spcBef>
              <a:spcAft>
                <a:spcPts val="0"/>
              </a:spcAft>
              <a:buFontTx/>
              <a:buNone/>
              <a:defRPr lang="en-US" sz="1200" dirty="0" smtClean="0">
                <a:solidFill>
                  <a:schemeClr val="bg1"/>
                </a:solidFill>
                <a:latin typeface="Calibre Semibold" panose="020B0703030202060203" pitchFamily="34" charset="0"/>
                <a:ea typeface="+mn-ea"/>
                <a:cs typeface="+mn-cs"/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bg1"/>
                </a:solidFill>
                <a:latin typeface="Calibre Semibold" panose="020B0703030202060203" pitchFamily="34" charset="0"/>
                <a:ea typeface="+mn-ea"/>
                <a:cs typeface="+mn-cs"/>
              </a:defRPr>
            </a:lvl7pPr>
            <a:lvl8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Sub heading</a:t>
            </a:r>
          </a:p>
          <a:p>
            <a:pPr lvl="1"/>
            <a:r>
              <a:rPr lang="en-US" dirty="0"/>
              <a:t>Text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B5AD2BE2-3761-4D66-B723-A1F9C41C4080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709024" y="487670"/>
            <a:ext cx="1435099" cy="1634821"/>
          </a:xfrm>
        </p:spPr>
        <p:txBody>
          <a:bodyPr anchor="t" anchorCtr="0"/>
          <a:lstStyle>
            <a:lvl1pPr>
              <a:spcBef>
                <a:spcPts val="600"/>
              </a:spcBef>
              <a:spcAft>
                <a:spcPts val="0"/>
              </a:spcAft>
              <a:defRPr lang="en-US" sz="1200" dirty="0" smtClean="0">
                <a:solidFill>
                  <a:schemeClr val="bg1"/>
                </a:solidFill>
                <a:latin typeface="Calibre Semibold" panose="020B0703030202060203" pitchFamily="34" charset="0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300"/>
              </a:spcAft>
              <a:defRPr lang="en-US" sz="105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71450" indent="-171450">
              <a:spcBef>
                <a:spcPts val="0"/>
              </a:spcBef>
              <a:spcAft>
                <a:spcPts val="300"/>
              </a:spcAft>
              <a:buFont typeface="Calibre" panose="020B0503030202060203" pitchFamily="34" charset="0"/>
              <a:buChar char="–"/>
              <a:defRPr lang="en-US" sz="105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356616"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defRPr lang="en-US" sz="105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spcBef>
                <a:spcPts val="600"/>
              </a:spcBef>
              <a:spcAft>
                <a:spcPts val="0"/>
              </a:spcAft>
              <a:buFontTx/>
              <a:buNone/>
              <a:defRPr lang="en-US" sz="1200" dirty="0" smtClean="0">
                <a:solidFill>
                  <a:schemeClr val="bg1"/>
                </a:solidFill>
                <a:latin typeface="Calibre Semibold" panose="020B0703030202060203" pitchFamily="34" charset="0"/>
                <a:ea typeface="+mn-ea"/>
                <a:cs typeface="+mn-cs"/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bg1"/>
                </a:solidFill>
                <a:latin typeface="Calibre Semibold" panose="020B0703030202060203" pitchFamily="34" charset="0"/>
                <a:ea typeface="+mn-ea"/>
                <a:cs typeface="+mn-cs"/>
              </a:defRPr>
            </a:lvl7pPr>
            <a:lvl8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Sub heading</a:t>
            </a:r>
          </a:p>
          <a:p>
            <a:pPr lvl="1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41541670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Cover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Holder 3">
            <a:extLst>
              <a:ext uri="{FF2B5EF4-FFF2-40B4-BE49-F238E27FC236}">
                <a16:creationId xmlns:a16="http://schemas.microsoft.com/office/drawing/2014/main" id="{76276979-8C48-B54F-A483-0C1D538B4166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11175" y="1554448"/>
            <a:ext cx="1328469" cy="412100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554492" eaLnBrk="1" fontAlgn="auto" latinLnBrk="0" hangingPunct="1">
              <a:lnSpc>
                <a:spcPts val="169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050" b="1" kern="1200" spc="-3" dirty="0" err="1" smtClean="0">
                <a:solidFill>
                  <a:schemeClr val="accent6"/>
                </a:solidFill>
                <a:latin typeface="Space Mono" panose="02000509040000020004" pitchFamily="49" charset="0"/>
                <a:ea typeface="+mn-ea"/>
                <a:cs typeface="Space Mono" panose="02000509040000020004" pitchFamily="49" charset="0"/>
              </a:defRPr>
            </a:lvl1pPr>
          </a:lstStyle>
          <a:p>
            <a:r>
              <a:rPr lang="en-GB" dirty="0"/>
              <a:t>21 JANUARY 2021</a:t>
            </a:r>
          </a:p>
          <a:p>
            <a:endParaRPr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B9FA0E-E9B2-48CD-AB3E-621C23814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575" y="1524787"/>
            <a:ext cx="7543378" cy="3024184"/>
          </a:xfrm>
        </p:spPr>
        <p:txBody>
          <a:bodyPr/>
          <a:lstStyle>
            <a:lvl1pPr>
              <a:lnSpc>
                <a:spcPct val="80000"/>
              </a:lnSpc>
              <a:defRPr sz="96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87340F4-9434-47C2-9CB2-6C0ACFBEFAB5}"/>
              </a:ext>
            </a:extLst>
          </p:cNvPr>
          <p:cNvCxnSpPr>
            <a:cxnSpLocks/>
          </p:cNvCxnSpPr>
          <p:nvPr userDrawn="1"/>
        </p:nvCxnSpPr>
        <p:spPr>
          <a:xfrm>
            <a:off x="3584575" y="601449"/>
            <a:ext cx="6558602" cy="0"/>
          </a:xfrm>
          <a:prstGeom prst="line">
            <a:avLst/>
          </a:prstGeom>
          <a:ln w="31750">
            <a:solidFill>
              <a:srgbClr val="17E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51402F92-C298-4C9D-B165-225CA6300EEC}"/>
              </a:ext>
            </a:extLst>
          </p:cNvPr>
          <p:cNvSpPr/>
          <p:nvPr/>
        </p:nvSpPr>
        <p:spPr>
          <a:xfrm>
            <a:off x="0" y="0"/>
            <a:ext cx="3584575" cy="1091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CA78638-F7C0-4118-97E4-22DFB1A4D9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5020" y="482113"/>
            <a:ext cx="921449" cy="22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9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Photo Layout 9">
    <p:bg>
      <p:bgPr>
        <a:solidFill>
          <a:srgbClr val="012A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B701AF1B-CFB7-4C97-95AA-5D7E0782E53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1888" y="2227262"/>
            <a:ext cx="2971088" cy="1773237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DDD672F2-9FBA-4686-9A16-79DF51FB694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10100" y="2227261"/>
            <a:ext cx="2971088" cy="1773237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F61EF0A-8867-40FC-BAA6-AD52003D727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709024" y="2227263"/>
            <a:ext cx="2971088" cy="1773237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47C406-4317-4F6A-BAD5-A664E0EEA560}"/>
              </a:ext>
            </a:extLst>
          </p:cNvPr>
          <p:cNvSpPr txBox="1"/>
          <p:nvPr userDrawn="1"/>
        </p:nvSpPr>
        <p:spPr>
          <a:xfrm>
            <a:off x="518991" y="6479922"/>
            <a:ext cx="2448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algn="l" defTabSz="914400" rtl="0" eaLnBrk="1" latinLnBrk="0" hangingPunct="1"/>
            <a:r>
              <a:rPr lang="en-GB" sz="800" b="0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Confidential &amp; Proprietary | © 2021 CBRE, Inc.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91D2DC-E9FE-4E26-8879-71670B025BF3}"/>
              </a:ext>
            </a:extLst>
          </p:cNvPr>
          <p:cNvSpPr txBox="1"/>
          <p:nvPr userDrawn="1"/>
        </p:nvSpPr>
        <p:spPr>
          <a:xfrm>
            <a:off x="9234403" y="6479922"/>
            <a:ext cx="2448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algn="r" defTabSz="914400" rtl="0" eaLnBrk="1" latinLnBrk="0" hangingPunct="1"/>
            <a:fld id="{1C89B4D1-E1CE-4E79-B913-C04DDECCCBCD}" type="slidenum">
              <a:rPr lang="en-GB" sz="800" b="0" kern="1200" cap="none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r" defTabSz="914400" rtl="0" eaLnBrk="1" latinLnBrk="0" hangingPunct="1"/>
              <a:t>‹#›</a:t>
            </a:fld>
            <a:endParaRPr lang="en-GB" sz="800" b="0" kern="1200" cap="none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42F08510-01DD-48E0-80A3-8D5C5963078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11888" y="490842"/>
            <a:ext cx="1435099" cy="1634821"/>
          </a:xfrm>
        </p:spPr>
        <p:txBody>
          <a:bodyPr anchor="t" anchorCtr="0"/>
          <a:lstStyle>
            <a:lvl1pPr>
              <a:spcBef>
                <a:spcPts val="600"/>
              </a:spcBef>
              <a:spcAft>
                <a:spcPts val="0"/>
              </a:spcAft>
              <a:defRPr lang="en-US" sz="1200" dirty="0" smtClean="0">
                <a:solidFill>
                  <a:schemeClr val="bg1"/>
                </a:solidFill>
                <a:latin typeface="Calibre Semibold" panose="020B0703030202060203" pitchFamily="34" charset="0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300"/>
              </a:spcAft>
              <a:defRPr lang="en-US" sz="105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71450" indent="-171450">
              <a:spcBef>
                <a:spcPts val="0"/>
              </a:spcBef>
              <a:spcAft>
                <a:spcPts val="300"/>
              </a:spcAft>
              <a:buFont typeface="Calibre" panose="020B0503030202060203" pitchFamily="34" charset="0"/>
              <a:buChar char="–"/>
              <a:defRPr lang="en-US" sz="105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356616"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defRPr lang="en-US" sz="105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spcBef>
                <a:spcPts val="600"/>
              </a:spcBef>
              <a:spcAft>
                <a:spcPts val="0"/>
              </a:spcAft>
              <a:buFontTx/>
              <a:buNone/>
              <a:defRPr lang="en-US" sz="1200" dirty="0" smtClean="0">
                <a:solidFill>
                  <a:schemeClr val="bg1"/>
                </a:solidFill>
                <a:latin typeface="Calibre Semibold" panose="020B0703030202060203" pitchFamily="34" charset="0"/>
                <a:ea typeface="+mn-ea"/>
                <a:cs typeface="+mn-cs"/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bg1"/>
                </a:solidFill>
                <a:latin typeface="Calibre Semibold" panose="020B0703030202060203" pitchFamily="34" charset="0"/>
                <a:ea typeface="+mn-ea"/>
                <a:cs typeface="+mn-cs"/>
              </a:defRPr>
            </a:lvl7pPr>
            <a:lvl8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Sub heading</a:t>
            </a:r>
          </a:p>
          <a:p>
            <a:pPr lvl="1"/>
            <a:r>
              <a:rPr lang="en-US" dirty="0"/>
              <a:t>Text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275CEB7D-8A26-4B74-9D16-D42C13AB95E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610100" y="487670"/>
            <a:ext cx="1435099" cy="1634821"/>
          </a:xfrm>
        </p:spPr>
        <p:txBody>
          <a:bodyPr anchor="t" anchorCtr="0"/>
          <a:lstStyle>
            <a:lvl1pPr>
              <a:spcBef>
                <a:spcPts val="600"/>
              </a:spcBef>
              <a:spcAft>
                <a:spcPts val="0"/>
              </a:spcAft>
              <a:defRPr lang="en-US" sz="1200" dirty="0" smtClean="0">
                <a:solidFill>
                  <a:schemeClr val="bg1"/>
                </a:solidFill>
                <a:latin typeface="Calibre Semibold" panose="020B0703030202060203" pitchFamily="34" charset="0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300"/>
              </a:spcAft>
              <a:defRPr lang="en-US" sz="105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71450" indent="-171450">
              <a:spcBef>
                <a:spcPts val="0"/>
              </a:spcBef>
              <a:spcAft>
                <a:spcPts val="300"/>
              </a:spcAft>
              <a:buFont typeface="Calibre" panose="020B0503030202060203" pitchFamily="34" charset="0"/>
              <a:buChar char="–"/>
              <a:defRPr lang="en-US" sz="105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356616"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defRPr lang="en-US" sz="105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spcBef>
                <a:spcPts val="600"/>
              </a:spcBef>
              <a:spcAft>
                <a:spcPts val="0"/>
              </a:spcAft>
              <a:buFontTx/>
              <a:buNone/>
              <a:defRPr lang="en-US" sz="1200" dirty="0" smtClean="0">
                <a:solidFill>
                  <a:schemeClr val="bg1"/>
                </a:solidFill>
                <a:latin typeface="Calibre Semibold" panose="020B0703030202060203" pitchFamily="34" charset="0"/>
                <a:ea typeface="+mn-ea"/>
                <a:cs typeface="+mn-cs"/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bg1"/>
                </a:solidFill>
                <a:latin typeface="Calibre Semibold" panose="020B0703030202060203" pitchFamily="34" charset="0"/>
                <a:ea typeface="+mn-ea"/>
                <a:cs typeface="+mn-cs"/>
              </a:defRPr>
            </a:lvl7pPr>
            <a:lvl8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Sub heading</a:t>
            </a:r>
          </a:p>
          <a:p>
            <a:pPr lvl="1"/>
            <a:r>
              <a:rPr lang="en-US" dirty="0"/>
              <a:t>Text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113AE63D-B2BC-4F72-83C1-84488C4B42B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709024" y="487670"/>
            <a:ext cx="1435099" cy="1634821"/>
          </a:xfrm>
        </p:spPr>
        <p:txBody>
          <a:bodyPr anchor="t" anchorCtr="0"/>
          <a:lstStyle>
            <a:lvl1pPr>
              <a:spcBef>
                <a:spcPts val="600"/>
              </a:spcBef>
              <a:spcAft>
                <a:spcPts val="0"/>
              </a:spcAft>
              <a:defRPr lang="en-US" sz="1200" dirty="0" smtClean="0">
                <a:solidFill>
                  <a:schemeClr val="bg1"/>
                </a:solidFill>
                <a:latin typeface="Calibre Semibold" panose="020B0703030202060203" pitchFamily="34" charset="0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300"/>
              </a:spcAft>
              <a:defRPr lang="en-US" sz="105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71450" indent="-171450">
              <a:spcBef>
                <a:spcPts val="0"/>
              </a:spcBef>
              <a:spcAft>
                <a:spcPts val="300"/>
              </a:spcAft>
              <a:buFont typeface="Calibre" panose="020B0503030202060203" pitchFamily="34" charset="0"/>
              <a:buChar char="–"/>
              <a:defRPr lang="en-US" sz="105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356616"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defRPr lang="en-US" sz="105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spcBef>
                <a:spcPts val="600"/>
              </a:spcBef>
              <a:spcAft>
                <a:spcPts val="0"/>
              </a:spcAft>
              <a:buFontTx/>
              <a:buNone/>
              <a:defRPr lang="en-US" sz="1200" dirty="0" smtClean="0">
                <a:solidFill>
                  <a:schemeClr val="bg1"/>
                </a:solidFill>
                <a:latin typeface="Calibre Semibold" panose="020B0703030202060203" pitchFamily="34" charset="0"/>
                <a:ea typeface="+mn-ea"/>
                <a:cs typeface="+mn-cs"/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bg1"/>
                </a:solidFill>
                <a:latin typeface="Calibre Semibold" panose="020B0703030202060203" pitchFamily="34" charset="0"/>
                <a:ea typeface="+mn-ea"/>
                <a:cs typeface="+mn-cs"/>
              </a:defRPr>
            </a:lvl7pPr>
            <a:lvl8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Sub heading</a:t>
            </a:r>
          </a:p>
          <a:p>
            <a:pPr lvl="1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6931472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FF70B67-C845-4CFA-837C-62210E7EFBF0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3584575" y="1617663"/>
            <a:ext cx="8094663" cy="4259262"/>
          </a:xfrm>
        </p:spPr>
        <p:txBody>
          <a:bodyPr/>
          <a:lstStyle>
            <a:lvl1pPr marL="0" indent="536575">
              <a:spcBef>
                <a:spcPts val="0"/>
              </a:spcBef>
              <a:spcAft>
                <a:spcPts val="600"/>
              </a:spcAft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7F03F6-9538-49CE-8D06-38030765E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F7078D9-99A7-4F4B-A2AE-F455F56FB451}"/>
              </a:ext>
            </a:extLst>
          </p:cNvPr>
          <p:cNvCxnSpPr>
            <a:cxnSpLocks/>
          </p:cNvCxnSpPr>
          <p:nvPr/>
        </p:nvCxnSpPr>
        <p:spPr>
          <a:xfrm flipH="1">
            <a:off x="503224" y="1022541"/>
            <a:ext cx="931876" cy="0"/>
          </a:xfrm>
          <a:prstGeom prst="line">
            <a:avLst/>
          </a:prstGeom>
          <a:ln w="25400">
            <a:solidFill>
              <a:srgbClr val="17E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676795B3-D4D7-4DD1-95C2-286A5F9D923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536700" y="957804"/>
            <a:ext cx="1936750" cy="182683"/>
          </a:xfrm>
        </p:spPr>
        <p:txBody>
          <a:bodyPr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050" cap="all" baseline="0">
                <a:latin typeface="Calibre Medium" panose="020B0603030202060203" pitchFamily="34" charset="0"/>
              </a:defRPr>
            </a:lvl1pPr>
          </a:lstStyle>
          <a:p>
            <a:pPr lvl="0"/>
            <a:r>
              <a:rPr lang="en-US" dirty="0"/>
              <a:t>NAVIGATION </a:t>
            </a:r>
            <a:r>
              <a:rPr lang="en-US" dirty="0" err="1"/>
              <a:t>HEADer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BA8EA8-8ABA-4D16-B62C-6072F6B2206E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511177" y="3492063"/>
            <a:ext cx="1947861" cy="2889687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050">
                <a:latin typeface="Calibre Semibold" panose="020B0703030202060203" pitchFamily="34" charset="0"/>
              </a:defRPr>
            </a:lvl1pPr>
            <a:lvl2pPr>
              <a:spcBef>
                <a:spcPts val="300"/>
              </a:spcBef>
              <a:spcAft>
                <a:spcPts val="300"/>
              </a:spcAft>
              <a:defRPr sz="1050">
                <a:latin typeface="+mn-lt"/>
              </a:defRPr>
            </a:lvl2pPr>
            <a:lvl3pPr marL="171450" indent="-171450">
              <a:spcBef>
                <a:spcPts val="200"/>
              </a:spcBef>
              <a:spcAft>
                <a:spcPts val="0"/>
              </a:spcAft>
              <a:buFont typeface="Calibre" panose="020B0503030202060203" pitchFamily="34" charset="0"/>
              <a:buChar char="–"/>
              <a:defRPr sz="105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57105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+ Subheading +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FF70B67-C845-4CFA-837C-62210E7EFBF0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3584575" y="1617663"/>
            <a:ext cx="8094663" cy="42592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7F03F6-9538-49CE-8D06-38030765E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F7078D9-99A7-4F4B-A2AE-F455F56FB451}"/>
              </a:ext>
            </a:extLst>
          </p:cNvPr>
          <p:cNvCxnSpPr>
            <a:cxnSpLocks/>
          </p:cNvCxnSpPr>
          <p:nvPr/>
        </p:nvCxnSpPr>
        <p:spPr>
          <a:xfrm flipH="1">
            <a:off x="503224" y="1022541"/>
            <a:ext cx="931876" cy="0"/>
          </a:xfrm>
          <a:prstGeom prst="line">
            <a:avLst/>
          </a:prstGeom>
          <a:ln w="25400">
            <a:solidFill>
              <a:srgbClr val="17E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676795B3-D4D7-4DD1-95C2-286A5F9D923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536700" y="957804"/>
            <a:ext cx="1936750" cy="182683"/>
          </a:xfrm>
        </p:spPr>
        <p:txBody>
          <a:bodyPr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050" cap="all" baseline="0">
                <a:latin typeface="Calibre Medium" panose="020B0603030202060203" pitchFamily="34" charset="0"/>
              </a:defRPr>
            </a:lvl1pPr>
          </a:lstStyle>
          <a:p>
            <a:pPr lvl="0"/>
            <a:r>
              <a:rPr lang="en-US" dirty="0"/>
              <a:t>NAVIGATION </a:t>
            </a:r>
            <a:r>
              <a:rPr lang="en-US" dirty="0" err="1"/>
              <a:t>HEADer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711B05-4549-41C6-99B5-4B7537143611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511177" y="3492063"/>
            <a:ext cx="1947861" cy="2889687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050">
                <a:latin typeface="Calibre Semibold" panose="020B0703030202060203" pitchFamily="34" charset="0"/>
              </a:defRPr>
            </a:lvl1pPr>
            <a:lvl2pPr>
              <a:spcBef>
                <a:spcPts val="300"/>
              </a:spcBef>
              <a:spcAft>
                <a:spcPts val="300"/>
              </a:spcAft>
              <a:defRPr sz="1050">
                <a:latin typeface="+mn-lt"/>
              </a:defRPr>
            </a:lvl2pPr>
            <a:lvl3pPr marL="171450" indent="-171450">
              <a:spcBef>
                <a:spcPts val="200"/>
              </a:spcBef>
              <a:spcAft>
                <a:spcPts val="0"/>
              </a:spcAft>
              <a:buFont typeface="Calibre" panose="020B0503030202060203" pitchFamily="34" charset="0"/>
              <a:buChar char="–"/>
              <a:defRPr sz="105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D6F2D8A-FF16-404E-8A5E-3EB4D2D233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4575" y="916061"/>
            <a:ext cx="2971801" cy="584128"/>
          </a:xfrm>
        </p:spPr>
        <p:txBody>
          <a:bodyPr/>
          <a:lstStyle>
            <a:lvl1pPr>
              <a:spcAft>
                <a:spcPts val="600"/>
              </a:spcAft>
              <a:defRPr lang="en-US" sz="1500" b="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1pPr>
            <a:lvl2pPr>
              <a:spcBef>
                <a:spcPts val="300"/>
              </a:spcBef>
              <a:spcAft>
                <a:spcPts val="300"/>
              </a:spcAft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" indent="-171450">
              <a:buFont typeface="Calibre" panose="020B0503030202060203" pitchFamily="34" charset="0"/>
              <a:buChar char="–"/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6616">
              <a:defRPr lang="en-US" sz="12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spcBef>
                <a:spcPts val="600"/>
              </a:spcBef>
              <a:spcAft>
                <a:spcPts val="0"/>
              </a:spcAft>
              <a:buFontTx/>
              <a:buNone/>
              <a:defRPr lang="en-US" sz="120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5pPr>
            <a:lvl6pPr>
              <a:defRPr lang="en-US" sz="105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6pPr>
            <a:lvl7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50" indent="-171450">
              <a:spcBef>
                <a:spcPts val="200"/>
              </a:spcBef>
              <a:spcAft>
                <a:spcPts val="0"/>
              </a:spcAft>
              <a:buFont typeface="Calibre" panose="020B0503030202060203" pitchFamily="34" charset="0"/>
              <a:buChar char="–"/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>
              <a:spcBef>
                <a:spcPts val="200"/>
              </a:spcBef>
              <a:defRPr/>
            </a:lvl9pPr>
          </a:lstStyle>
          <a:p>
            <a:pPr lvl="0"/>
            <a:r>
              <a:rPr lang="en-US" dirty="0"/>
              <a:t>Sub heading</a:t>
            </a:r>
          </a:p>
        </p:txBody>
      </p:sp>
    </p:spTree>
    <p:extLst>
      <p:ext uri="{BB962C8B-B14F-4D97-AF65-F5344CB8AC3E}">
        <p14:creationId xmlns:p14="http://schemas.microsoft.com/office/powerpoint/2010/main" val="27810711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Full Content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FF70B67-C845-4CFA-837C-62210E7EFBF0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3584575" y="476250"/>
            <a:ext cx="8094663" cy="5905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7F03F6-9538-49CE-8D06-38030765E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F7078D9-99A7-4F4B-A2AE-F455F56FB451}"/>
              </a:ext>
            </a:extLst>
          </p:cNvPr>
          <p:cNvCxnSpPr>
            <a:cxnSpLocks/>
          </p:cNvCxnSpPr>
          <p:nvPr/>
        </p:nvCxnSpPr>
        <p:spPr>
          <a:xfrm flipH="1">
            <a:off x="503224" y="1022541"/>
            <a:ext cx="931876" cy="0"/>
          </a:xfrm>
          <a:prstGeom prst="line">
            <a:avLst/>
          </a:prstGeom>
          <a:ln w="25400">
            <a:solidFill>
              <a:srgbClr val="17E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676795B3-D4D7-4DD1-95C2-286A5F9D923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536700" y="957804"/>
            <a:ext cx="1936750" cy="182683"/>
          </a:xfrm>
        </p:spPr>
        <p:txBody>
          <a:bodyPr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050" cap="all" baseline="0">
                <a:latin typeface="Calibre Medium" panose="020B0603030202060203" pitchFamily="34" charset="0"/>
              </a:defRPr>
            </a:lvl1pPr>
          </a:lstStyle>
          <a:p>
            <a:pPr lvl="0"/>
            <a:r>
              <a:rPr lang="en-US" dirty="0"/>
              <a:t>NAVIGATION </a:t>
            </a:r>
            <a:r>
              <a:rPr lang="en-US" dirty="0" err="1"/>
              <a:t>HEADer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E42C9E-C657-4F41-844F-58879D8ACEC8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511177" y="3492063"/>
            <a:ext cx="1947861" cy="2889687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050">
                <a:latin typeface="Calibre Semibold" panose="020B0703030202060203" pitchFamily="34" charset="0"/>
              </a:defRPr>
            </a:lvl1pPr>
            <a:lvl2pPr>
              <a:spcBef>
                <a:spcPts val="300"/>
              </a:spcBef>
              <a:spcAft>
                <a:spcPts val="300"/>
              </a:spcAft>
              <a:defRPr sz="1050">
                <a:latin typeface="+mn-lt"/>
              </a:defRPr>
            </a:lvl2pPr>
            <a:lvl3pPr marL="171450" indent="-171450">
              <a:spcBef>
                <a:spcPts val="200"/>
              </a:spcBef>
              <a:spcAft>
                <a:spcPts val="0"/>
              </a:spcAft>
              <a:buFont typeface="Calibre" panose="020B0503030202060203" pitchFamily="34" charset="0"/>
              <a:buChar char="–"/>
              <a:defRPr sz="105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197188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+ Subheading +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0">
            <a:extLst>
              <a:ext uri="{FF2B5EF4-FFF2-40B4-BE49-F238E27FC236}">
                <a16:creationId xmlns:a16="http://schemas.microsoft.com/office/drawing/2014/main" id="{196D6582-4EEB-4B56-93E7-9140E1B674D7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3594409" y="1617663"/>
            <a:ext cx="3987491" cy="47640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4" name="Content Placeholder 20">
            <a:extLst>
              <a:ext uri="{FF2B5EF4-FFF2-40B4-BE49-F238E27FC236}">
                <a16:creationId xmlns:a16="http://schemas.microsoft.com/office/drawing/2014/main" id="{E75F33F6-0A58-474C-B6DA-81A66074D158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7693333" y="1618456"/>
            <a:ext cx="3987491" cy="47640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7405448-4BB4-44F3-B6CC-224CE96172CE}"/>
              </a:ext>
            </a:extLst>
          </p:cNvPr>
          <p:cNvCxnSpPr>
            <a:cxnSpLocks/>
          </p:cNvCxnSpPr>
          <p:nvPr/>
        </p:nvCxnSpPr>
        <p:spPr>
          <a:xfrm flipH="1">
            <a:off x="503224" y="1022541"/>
            <a:ext cx="931876" cy="0"/>
          </a:xfrm>
          <a:prstGeom prst="line">
            <a:avLst/>
          </a:prstGeom>
          <a:ln w="25400">
            <a:solidFill>
              <a:srgbClr val="17E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BBF2B94-1837-4093-A56F-6E0AB25661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536700" y="957804"/>
            <a:ext cx="1936750" cy="182683"/>
          </a:xfrm>
        </p:spPr>
        <p:txBody>
          <a:bodyPr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050" cap="all" baseline="0">
                <a:latin typeface="Calibre Medium" panose="020B0603030202060203" pitchFamily="34" charset="0"/>
              </a:defRPr>
            </a:lvl1pPr>
          </a:lstStyle>
          <a:p>
            <a:pPr lvl="0"/>
            <a:r>
              <a:rPr lang="en-US" dirty="0"/>
              <a:t>NAVIGATION </a:t>
            </a:r>
            <a:r>
              <a:rPr lang="en-US" dirty="0" err="1"/>
              <a:t>HEADer</a:t>
            </a:r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DC34ECF-03B3-486C-ADEE-66E4B678A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C96A2-D1C8-41BD-B90A-74BD42940234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511177" y="3492064"/>
            <a:ext cx="1947861" cy="2500312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050">
                <a:latin typeface="Calibre Semibold" panose="020B0703030202060203" pitchFamily="34" charset="0"/>
              </a:defRPr>
            </a:lvl1pPr>
            <a:lvl2pPr>
              <a:spcBef>
                <a:spcPts val="300"/>
              </a:spcBef>
              <a:spcAft>
                <a:spcPts val="300"/>
              </a:spcAft>
              <a:defRPr sz="1050">
                <a:latin typeface="+mn-lt"/>
              </a:defRPr>
            </a:lvl2pPr>
            <a:lvl3pPr marL="171450" indent="-171450">
              <a:spcBef>
                <a:spcPts val="200"/>
              </a:spcBef>
              <a:spcAft>
                <a:spcPts val="0"/>
              </a:spcAft>
              <a:buFont typeface="Calibre" panose="020B0503030202060203" pitchFamily="34" charset="0"/>
              <a:buChar char="–"/>
              <a:defRPr sz="105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C964E3A1-3626-432A-9819-1B4206CF65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4576" y="917539"/>
            <a:ext cx="3997324" cy="708232"/>
          </a:xfrm>
        </p:spPr>
        <p:txBody>
          <a:bodyPr/>
          <a:lstStyle>
            <a:lvl1pPr>
              <a:spcAft>
                <a:spcPts val="600"/>
              </a:spcAft>
              <a:defRPr lang="en-US" sz="1500" b="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1pPr>
            <a:lvl2pPr>
              <a:spcBef>
                <a:spcPts val="300"/>
              </a:spcBef>
              <a:spcAft>
                <a:spcPts val="300"/>
              </a:spcAft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" indent="-171450">
              <a:buFont typeface="Calibre" panose="020B0503030202060203" pitchFamily="34" charset="0"/>
              <a:buChar char="–"/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6616">
              <a:defRPr lang="en-US" sz="12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spcBef>
                <a:spcPts val="600"/>
              </a:spcBef>
              <a:spcAft>
                <a:spcPts val="0"/>
              </a:spcAft>
              <a:buFontTx/>
              <a:buNone/>
              <a:defRPr lang="en-US" sz="120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5pPr>
            <a:lvl6pPr>
              <a:defRPr lang="en-US" sz="105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6pPr>
            <a:lvl7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50" indent="-171450">
              <a:spcBef>
                <a:spcPts val="200"/>
              </a:spcBef>
              <a:spcAft>
                <a:spcPts val="0"/>
              </a:spcAft>
              <a:buFont typeface="Calibre" panose="020B0503030202060203" pitchFamily="34" charset="0"/>
              <a:buChar char="–"/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>
              <a:spcBef>
                <a:spcPts val="200"/>
              </a:spcBef>
              <a:defRPr/>
            </a:lvl9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C59D201F-04CE-42A9-843F-2B662ABEF12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681911" y="917539"/>
            <a:ext cx="3997324" cy="708232"/>
          </a:xfrm>
        </p:spPr>
        <p:txBody>
          <a:bodyPr/>
          <a:lstStyle>
            <a:lvl1pPr>
              <a:spcAft>
                <a:spcPts val="600"/>
              </a:spcAft>
              <a:defRPr lang="en-US" sz="1500" b="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1pPr>
            <a:lvl2pPr>
              <a:spcBef>
                <a:spcPts val="300"/>
              </a:spcBef>
              <a:spcAft>
                <a:spcPts val="300"/>
              </a:spcAft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" indent="-171450">
              <a:buFont typeface="Calibre" panose="020B0503030202060203" pitchFamily="34" charset="0"/>
              <a:buChar char="–"/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6616">
              <a:defRPr lang="en-US" sz="12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spcBef>
                <a:spcPts val="600"/>
              </a:spcBef>
              <a:spcAft>
                <a:spcPts val="0"/>
              </a:spcAft>
              <a:buFontTx/>
              <a:buNone/>
              <a:defRPr lang="en-US" sz="120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5pPr>
            <a:lvl6pPr>
              <a:defRPr lang="en-US" sz="105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6pPr>
            <a:lvl7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50" indent="-171450">
              <a:spcBef>
                <a:spcPts val="200"/>
              </a:spcBef>
              <a:spcAft>
                <a:spcPts val="0"/>
              </a:spcAft>
              <a:buFont typeface="Calibre" panose="020B0503030202060203" pitchFamily="34" charset="0"/>
              <a:buChar char="–"/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>
              <a:spcBef>
                <a:spcPts val="200"/>
              </a:spcBef>
              <a:defRPr/>
            </a:lvl9pPr>
          </a:lstStyle>
          <a:p>
            <a:pPr lvl="0"/>
            <a:r>
              <a:rPr lang="en-US" dirty="0"/>
              <a:t>Sub heading</a:t>
            </a:r>
          </a:p>
        </p:txBody>
      </p:sp>
    </p:spTree>
    <p:extLst>
      <p:ext uri="{BB962C8B-B14F-4D97-AF65-F5344CB8AC3E}">
        <p14:creationId xmlns:p14="http://schemas.microsoft.com/office/powerpoint/2010/main" val="571073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+ no Subheading +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0">
            <a:extLst>
              <a:ext uri="{FF2B5EF4-FFF2-40B4-BE49-F238E27FC236}">
                <a16:creationId xmlns:a16="http://schemas.microsoft.com/office/drawing/2014/main" id="{196D6582-4EEB-4B56-93E7-9140E1B674D7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3594409" y="1617663"/>
            <a:ext cx="3474729" cy="47640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4" name="Content Placeholder 20">
            <a:extLst>
              <a:ext uri="{FF2B5EF4-FFF2-40B4-BE49-F238E27FC236}">
                <a16:creationId xmlns:a16="http://schemas.microsoft.com/office/drawing/2014/main" id="{E75F33F6-0A58-474C-B6DA-81A66074D158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7693334" y="1618456"/>
            <a:ext cx="3473142" cy="47640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7405448-4BB4-44F3-B6CC-224CE96172CE}"/>
              </a:ext>
            </a:extLst>
          </p:cNvPr>
          <p:cNvCxnSpPr>
            <a:cxnSpLocks/>
          </p:cNvCxnSpPr>
          <p:nvPr/>
        </p:nvCxnSpPr>
        <p:spPr>
          <a:xfrm flipH="1">
            <a:off x="503224" y="1022541"/>
            <a:ext cx="931876" cy="0"/>
          </a:xfrm>
          <a:prstGeom prst="line">
            <a:avLst/>
          </a:prstGeom>
          <a:ln w="25400">
            <a:solidFill>
              <a:srgbClr val="17E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BBF2B94-1837-4093-A56F-6E0AB25661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536700" y="957804"/>
            <a:ext cx="1936750" cy="182683"/>
          </a:xfrm>
        </p:spPr>
        <p:txBody>
          <a:bodyPr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050" cap="all" baseline="0">
                <a:latin typeface="Calibre Medium" panose="020B0603030202060203" pitchFamily="34" charset="0"/>
              </a:defRPr>
            </a:lvl1pPr>
          </a:lstStyle>
          <a:p>
            <a:pPr lvl="0"/>
            <a:r>
              <a:rPr lang="en-US" dirty="0"/>
              <a:t>NAVIGATION </a:t>
            </a:r>
            <a:r>
              <a:rPr lang="en-US" dirty="0" err="1"/>
              <a:t>HEADer</a:t>
            </a:r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DC34ECF-03B3-486C-ADEE-66E4B678A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768DEF-0460-4078-AA4F-6D46F32CBCD4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511177" y="3492064"/>
            <a:ext cx="1947861" cy="2500312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050">
                <a:latin typeface="Calibre Semibold" panose="020B0703030202060203" pitchFamily="34" charset="0"/>
              </a:defRPr>
            </a:lvl1pPr>
            <a:lvl2pPr>
              <a:spcBef>
                <a:spcPts val="300"/>
              </a:spcBef>
              <a:spcAft>
                <a:spcPts val="300"/>
              </a:spcAft>
              <a:defRPr sz="1050">
                <a:latin typeface="+mn-lt"/>
              </a:defRPr>
            </a:lvl2pPr>
            <a:lvl3pPr marL="171450" indent="-171450">
              <a:spcBef>
                <a:spcPts val="200"/>
              </a:spcBef>
              <a:spcAft>
                <a:spcPts val="0"/>
              </a:spcAft>
              <a:buFont typeface="Calibre" panose="020B0503030202060203" pitchFamily="34" charset="0"/>
              <a:buChar char="–"/>
              <a:defRPr sz="105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40703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+ Subheading + Notes +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0">
            <a:extLst>
              <a:ext uri="{FF2B5EF4-FFF2-40B4-BE49-F238E27FC236}">
                <a16:creationId xmlns:a16="http://schemas.microsoft.com/office/drawing/2014/main" id="{196D6582-4EEB-4B56-93E7-9140E1B674D7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3594409" y="1617663"/>
            <a:ext cx="3987491" cy="4764087"/>
          </a:xfrm>
        </p:spPr>
        <p:txBody>
          <a:bodyPr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7405448-4BB4-44F3-B6CC-224CE96172CE}"/>
              </a:ext>
            </a:extLst>
          </p:cNvPr>
          <p:cNvCxnSpPr>
            <a:cxnSpLocks/>
          </p:cNvCxnSpPr>
          <p:nvPr/>
        </p:nvCxnSpPr>
        <p:spPr>
          <a:xfrm flipH="1">
            <a:off x="503224" y="1022541"/>
            <a:ext cx="931876" cy="0"/>
          </a:xfrm>
          <a:prstGeom prst="line">
            <a:avLst/>
          </a:prstGeom>
          <a:ln w="25400">
            <a:solidFill>
              <a:srgbClr val="17E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BBF2B94-1837-4093-A56F-6E0AB25661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536700" y="957804"/>
            <a:ext cx="1936750" cy="182683"/>
          </a:xfrm>
        </p:spPr>
        <p:txBody>
          <a:bodyPr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050" cap="all" baseline="0">
                <a:latin typeface="Calibre Medium" panose="020B0603030202060203" pitchFamily="34" charset="0"/>
              </a:defRPr>
            </a:lvl1pPr>
          </a:lstStyle>
          <a:p>
            <a:pPr lvl="0"/>
            <a:r>
              <a:rPr lang="en-US" dirty="0"/>
              <a:t>NAVIGATION </a:t>
            </a:r>
            <a:r>
              <a:rPr lang="en-US" dirty="0" err="1"/>
              <a:t>HEADer</a:t>
            </a:r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DC34ECF-03B3-486C-ADEE-66E4B678A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Content Placeholder 20">
            <a:extLst>
              <a:ext uri="{FF2B5EF4-FFF2-40B4-BE49-F238E27FC236}">
                <a16:creationId xmlns:a16="http://schemas.microsoft.com/office/drawing/2014/main" id="{EFA96B3F-6381-41B4-99C1-1577012ECA2E}"/>
              </a:ext>
            </a:extLst>
          </p:cNvPr>
          <p:cNvSpPr>
            <a:spLocks noGrp="1"/>
          </p:cNvSpPr>
          <p:nvPr>
            <p:ph sz="quarter" idx="44"/>
          </p:nvPr>
        </p:nvSpPr>
        <p:spPr>
          <a:xfrm>
            <a:off x="7693334" y="1618456"/>
            <a:ext cx="1936442" cy="4764087"/>
          </a:xfrm>
        </p:spPr>
        <p:txBody>
          <a:bodyPr/>
          <a:lstStyle>
            <a:lvl1pPr>
              <a:defRPr lang="en-US" sz="1600" b="0" dirty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1pPr>
            <a:lvl2pPr>
              <a:defRPr lang="en-US" sz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" indent="-171450">
              <a:buFont typeface="Calibre" panose="020B0503030202060203" pitchFamily="34" charset="0"/>
              <a:buChar char="–"/>
              <a:defRPr lang="en-US" sz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6616">
              <a:defRPr lang="en-US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120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5pPr>
            <a:lvl6pPr>
              <a:defRPr lang="en-US" sz="105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6pPr>
            <a:lvl7pPr>
              <a:defRPr lang="en-US" sz="105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50" indent="-171450">
              <a:buFont typeface="Calibre" panose="020B0503030202060203" pitchFamily="34" charset="0"/>
              <a:buChar char="–"/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583EB0-4FA6-4DEB-9FDE-DBF8F93F09D7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511177" y="3492063"/>
            <a:ext cx="1947861" cy="2500313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050">
                <a:latin typeface="Calibre Semibold" panose="020B0703030202060203" pitchFamily="34" charset="0"/>
              </a:defRPr>
            </a:lvl1pPr>
            <a:lvl2pPr>
              <a:spcBef>
                <a:spcPts val="300"/>
              </a:spcBef>
              <a:spcAft>
                <a:spcPts val="300"/>
              </a:spcAft>
              <a:defRPr sz="1050">
                <a:latin typeface="+mn-lt"/>
              </a:defRPr>
            </a:lvl2pPr>
            <a:lvl3pPr marL="171450" indent="-171450">
              <a:spcBef>
                <a:spcPts val="200"/>
              </a:spcBef>
              <a:spcAft>
                <a:spcPts val="0"/>
              </a:spcAft>
              <a:buFont typeface="Calibre" panose="020B0503030202060203" pitchFamily="34" charset="0"/>
              <a:buChar char="–"/>
              <a:defRPr sz="105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Content Placeholder 20">
            <a:extLst>
              <a:ext uri="{FF2B5EF4-FFF2-40B4-BE49-F238E27FC236}">
                <a16:creationId xmlns:a16="http://schemas.microsoft.com/office/drawing/2014/main" id="{D077A3FF-C10A-4E33-8B14-34862DA36E03}"/>
              </a:ext>
            </a:extLst>
          </p:cNvPr>
          <p:cNvSpPr>
            <a:spLocks noGrp="1"/>
          </p:cNvSpPr>
          <p:nvPr>
            <p:ph sz="quarter" idx="49"/>
          </p:nvPr>
        </p:nvSpPr>
        <p:spPr>
          <a:xfrm>
            <a:off x="9742796" y="1613071"/>
            <a:ext cx="1936442" cy="4764087"/>
          </a:xfrm>
        </p:spPr>
        <p:txBody>
          <a:bodyPr/>
          <a:lstStyle>
            <a:lvl1pPr>
              <a:defRPr lang="en-US" sz="1600" b="0" dirty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1pPr>
            <a:lvl2pPr>
              <a:defRPr lang="en-US" sz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" indent="-171450">
              <a:buFont typeface="Calibre" panose="020B0503030202060203" pitchFamily="34" charset="0"/>
              <a:buChar char="–"/>
              <a:defRPr lang="en-US" sz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6616">
              <a:defRPr lang="en-US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120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5pPr>
            <a:lvl6pPr>
              <a:defRPr lang="en-US" sz="105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6pPr>
            <a:lvl7pPr>
              <a:defRPr lang="en-US" sz="105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50" indent="-171450">
              <a:buFont typeface="Calibre" panose="020B0503030202060203" pitchFamily="34" charset="0"/>
              <a:buChar char="–"/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12F6346-F7B7-4CBD-B310-A751C2E04B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4576" y="917539"/>
            <a:ext cx="3997324" cy="708232"/>
          </a:xfrm>
        </p:spPr>
        <p:txBody>
          <a:bodyPr/>
          <a:lstStyle>
            <a:lvl1pPr>
              <a:spcAft>
                <a:spcPts val="600"/>
              </a:spcAft>
              <a:defRPr lang="en-US" sz="1500" b="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1pPr>
            <a:lvl2pPr>
              <a:spcBef>
                <a:spcPts val="300"/>
              </a:spcBef>
              <a:spcAft>
                <a:spcPts val="300"/>
              </a:spcAft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" indent="-171450">
              <a:buFont typeface="Calibre" panose="020B0503030202060203" pitchFamily="34" charset="0"/>
              <a:buChar char="–"/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6616">
              <a:defRPr lang="en-US" sz="12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spcBef>
                <a:spcPts val="600"/>
              </a:spcBef>
              <a:spcAft>
                <a:spcPts val="0"/>
              </a:spcAft>
              <a:buFontTx/>
              <a:buNone/>
              <a:defRPr lang="en-US" sz="120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5pPr>
            <a:lvl6pPr>
              <a:defRPr lang="en-US" sz="105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6pPr>
            <a:lvl7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50" indent="-171450">
              <a:spcBef>
                <a:spcPts val="200"/>
              </a:spcBef>
              <a:spcAft>
                <a:spcPts val="0"/>
              </a:spcAft>
              <a:buFont typeface="Calibre" panose="020B0503030202060203" pitchFamily="34" charset="0"/>
              <a:buChar char="–"/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>
              <a:spcBef>
                <a:spcPts val="200"/>
              </a:spcBef>
              <a:defRPr/>
            </a:lvl9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6035AC2-FF22-4EA8-BC8D-9E1A1817689D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681911" y="917539"/>
            <a:ext cx="3997324" cy="708232"/>
          </a:xfrm>
        </p:spPr>
        <p:txBody>
          <a:bodyPr/>
          <a:lstStyle>
            <a:lvl1pPr>
              <a:spcAft>
                <a:spcPts val="600"/>
              </a:spcAft>
              <a:defRPr lang="en-US" sz="1500" b="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1pPr>
            <a:lvl2pPr>
              <a:spcBef>
                <a:spcPts val="300"/>
              </a:spcBef>
              <a:spcAft>
                <a:spcPts val="300"/>
              </a:spcAft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" indent="-171450">
              <a:buFont typeface="Calibre" panose="020B0503030202060203" pitchFamily="34" charset="0"/>
              <a:buChar char="–"/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6616">
              <a:defRPr lang="en-US" sz="12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spcBef>
                <a:spcPts val="600"/>
              </a:spcBef>
              <a:spcAft>
                <a:spcPts val="0"/>
              </a:spcAft>
              <a:buFontTx/>
              <a:buNone/>
              <a:defRPr lang="en-US" sz="120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5pPr>
            <a:lvl6pPr>
              <a:defRPr lang="en-US" sz="105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6pPr>
            <a:lvl7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50" indent="-171450">
              <a:spcBef>
                <a:spcPts val="200"/>
              </a:spcBef>
              <a:spcAft>
                <a:spcPts val="0"/>
              </a:spcAft>
              <a:buFont typeface="Calibre" panose="020B0503030202060203" pitchFamily="34" charset="0"/>
              <a:buChar char="–"/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>
              <a:spcBef>
                <a:spcPts val="200"/>
              </a:spcBef>
              <a:defRPr/>
            </a:lvl9pPr>
          </a:lstStyle>
          <a:p>
            <a:pPr lvl="0"/>
            <a:r>
              <a:rPr lang="en-US" dirty="0"/>
              <a:t>Sub heading</a:t>
            </a:r>
          </a:p>
        </p:txBody>
      </p:sp>
    </p:spTree>
    <p:extLst>
      <p:ext uri="{BB962C8B-B14F-4D97-AF65-F5344CB8AC3E}">
        <p14:creationId xmlns:p14="http://schemas.microsoft.com/office/powerpoint/2010/main" val="41286053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3 Column +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62755-0C65-4BE0-A5A7-D86C17C7F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2F9A9A-F488-4434-A4E9-6067B6E3316D}"/>
              </a:ext>
            </a:extLst>
          </p:cNvPr>
          <p:cNvSpPr>
            <a:spLocks noGrp="1"/>
          </p:cNvSpPr>
          <p:nvPr>
            <p:ph sz="quarter" idx="47"/>
          </p:nvPr>
        </p:nvSpPr>
        <p:spPr>
          <a:xfrm>
            <a:off x="3584575" y="1615581"/>
            <a:ext cx="2451100" cy="4774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05E2AA67-294D-44E6-802E-395517F6C1A7}"/>
              </a:ext>
            </a:extLst>
          </p:cNvPr>
          <p:cNvSpPr>
            <a:spLocks noGrp="1"/>
          </p:cNvSpPr>
          <p:nvPr>
            <p:ph sz="quarter" idx="48"/>
          </p:nvPr>
        </p:nvSpPr>
        <p:spPr>
          <a:xfrm>
            <a:off x="6159500" y="1615581"/>
            <a:ext cx="2451100" cy="4774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8743C110-DC20-4390-A47A-8AB1F9DB5F4C}"/>
              </a:ext>
            </a:extLst>
          </p:cNvPr>
          <p:cNvSpPr>
            <a:spLocks noGrp="1"/>
          </p:cNvSpPr>
          <p:nvPr>
            <p:ph sz="quarter" idx="49"/>
          </p:nvPr>
        </p:nvSpPr>
        <p:spPr>
          <a:xfrm>
            <a:off x="8712200" y="1613050"/>
            <a:ext cx="2451100" cy="4774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303E485-437D-430C-90FD-0B098DCEC883}"/>
              </a:ext>
            </a:extLst>
          </p:cNvPr>
          <p:cNvCxnSpPr>
            <a:cxnSpLocks/>
          </p:cNvCxnSpPr>
          <p:nvPr userDrawn="1"/>
        </p:nvCxnSpPr>
        <p:spPr>
          <a:xfrm flipH="1">
            <a:off x="503224" y="1022541"/>
            <a:ext cx="931876" cy="0"/>
          </a:xfrm>
          <a:prstGeom prst="line">
            <a:avLst/>
          </a:prstGeom>
          <a:ln w="25400">
            <a:solidFill>
              <a:srgbClr val="17E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F82FCAD7-8E2A-406D-BD68-62118ED93FB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536700" y="957804"/>
            <a:ext cx="1936750" cy="182683"/>
          </a:xfrm>
        </p:spPr>
        <p:txBody>
          <a:bodyPr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050" cap="all" baseline="0">
                <a:latin typeface="Calibre Medium" panose="020B0603030202060203" pitchFamily="34" charset="0"/>
              </a:defRPr>
            </a:lvl1pPr>
          </a:lstStyle>
          <a:p>
            <a:pPr lvl="0"/>
            <a:r>
              <a:rPr lang="en-US" dirty="0"/>
              <a:t>NAVIGATION </a:t>
            </a:r>
            <a:r>
              <a:rPr lang="en-US" dirty="0" err="1"/>
              <a:t>HEADer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B1CD64-0C67-49B0-B205-0FAB935BCE68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511177" y="3492063"/>
            <a:ext cx="1947861" cy="2500313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050">
                <a:latin typeface="Calibre Semibold" panose="020B0703030202060203" pitchFamily="34" charset="0"/>
              </a:defRPr>
            </a:lvl1pPr>
            <a:lvl2pPr>
              <a:spcBef>
                <a:spcPts val="300"/>
              </a:spcBef>
              <a:spcAft>
                <a:spcPts val="300"/>
              </a:spcAft>
              <a:defRPr sz="1050">
                <a:latin typeface="+mn-lt"/>
              </a:defRPr>
            </a:lvl2pPr>
            <a:lvl3pPr marL="171450" indent="-171450">
              <a:spcBef>
                <a:spcPts val="200"/>
              </a:spcBef>
              <a:spcAft>
                <a:spcPts val="0"/>
              </a:spcAft>
              <a:buFont typeface="Calibre" panose="020B0503030202060203" pitchFamily="34" charset="0"/>
              <a:buChar char="–"/>
              <a:defRPr sz="105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105D293-36C8-4795-BA2C-142D7045B8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4575" y="921205"/>
            <a:ext cx="2460625" cy="578984"/>
          </a:xfrm>
        </p:spPr>
        <p:txBody>
          <a:bodyPr/>
          <a:lstStyle>
            <a:lvl1pPr>
              <a:spcAft>
                <a:spcPts val="600"/>
              </a:spcAft>
              <a:defRPr lang="en-US" sz="1500" b="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1pPr>
            <a:lvl2pPr>
              <a:spcBef>
                <a:spcPts val="300"/>
              </a:spcBef>
              <a:spcAft>
                <a:spcPts val="300"/>
              </a:spcAft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" indent="-171450">
              <a:buFont typeface="Calibre" panose="020B0503030202060203" pitchFamily="34" charset="0"/>
              <a:buChar char="–"/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6616">
              <a:defRPr lang="en-US" sz="12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spcBef>
                <a:spcPts val="600"/>
              </a:spcBef>
              <a:spcAft>
                <a:spcPts val="0"/>
              </a:spcAft>
              <a:buFontTx/>
              <a:buNone/>
              <a:defRPr lang="en-US" sz="120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5pPr>
            <a:lvl6pPr>
              <a:defRPr lang="en-US" sz="105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6pPr>
            <a:lvl7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50" indent="-171450">
              <a:spcBef>
                <a:spcPts val="200"/>
              </a:spcBef>
              <a:spcAft>
                <a:spcPts val="0"/>
              </a:spcAft>
              <a:buFont typeface="Calibre" panose="020B0503030202060203" pitchFamily="34" charset="0"/>
              <a:buChar char="–"/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>
              <a:spcBef>
                <a:spcPts val="200"/>
              </a:spcBef>
              <a:defRPr/>
            </a:lvl9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AE1EBDA-0010-4470-8206-608B7A3C82A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154738" y="921205"/>
            <a:ext cx="2460625" cy="578984"/>
          </a:xfrm>
        </p:spPr>
        <p:txBody>
          <a:bodyPr/>
          <a:lstStyle>
            <a:lvl1pPr>
              <a:spcAft>
                <a:spcPts val="600"/>
              </a:spcAft>
              <a:defRPr lang="en-US" sz="1500" b="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1pPr>
            <a:lvl2pPr>
              <a:spcBef>
                <a:spcPts val="300"/>
              </a:spcBef>
              <a:spcAft>
                <a:spcPts val="300"/>
              </a:spcAft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" indent="-171450">
              <a:buFont typeface="Calibre" panose="020B0503030202060203" pitchFamily="34" charset="0"/>
              <a:buChar char="–"/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6616">
              <a:defRPr lang="en-US" sz="12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spcBef>
                <a:spcPts val="600"/>
              </a:spcBef>
              <a:spcAft>
                <a:spcPts val="0"/>
              </a:spcAft>
              <a:buFontTx/>
              <a:buNone/>
              <a:defRPr lang="en-US" sz="120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5pPr>
            <a:lvl6pPr>
              <a:defRPr lang="en-US" sz="105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6pPr>
            <a:lvl7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50" indent="-171450">
              <a:spcBef>
                <a:spcPts val="200"/>
              </a:spcBef>
              <a:spcAft>
                <a:spcPts val="0"/>
              </a:spcAft>
              <a:buFont typeface="Calibre" panose="020B0503030202060203" pitchFamily="34" charset="0"/>
              <a:buChar char="–"/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>
              <a:spcBef>
                <a:spcPts val="200"/>
              </a:spcBef>
              <a:defRPr/>
            </a:lvl9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A5B5E27D-54D5-403F-8568-50B316DD39E9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707438" y="921204"/>
            <a:ext cx="2460625" cy="578984"/>
          </a:xfrm>
        </p:spPr>
        <p:txBody>
          <a:bodyPr/>
          <a:lstStyle>
            <a:lvl1pPr>
              <a:spcAft>
                <a:spcPts val="600"/>
              </a:spcAft>
              <a:defRPr lang="en-US" sz="1500" b="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1pPr>
            <a:lvl2pPr>
              <a:spcBef>
                <a:spcPts val="300"/>
              </a:spcBef>
              <a:spcAft>
                <a:spcPts val="300"/>
              </a:spcAft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" indent="-171450">
              <a:buFont typeface="Calibre" panose="020B0503030202060203" pitchFamily="34" charset="0"/>
              <a:buChar char="–"/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6616">
              <a:defRPr lang="en-US" sz="12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spcBef>
                <a:spcPts val="600"/>
              </a:spcBef>
              <a:spcAft>
                <a:spcPts val="0"/>
              </a:spcAft>
              <a:buFontTx/>
              <a:buNone/>
              <a:defRPr lang="en-US" sz="120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5pPr>
            <a:lvl6pPr>
              <a:defRPr lang="en-US" sz="105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6pPr>
            <a:lvl7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50" indent="-171450">
              <a:spcBef>
                <a:spcPts val="200"/>
              </a:spcBef>
              <a:spcAft>
                <a:spcPts val="0"/>
              </a:spcAft>
              <a:buFont typeface="Calibre" panose="020B0503030202060203" pitchFamily="34" charset="0"/>
              <a:buChar char="–"/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>
              <a:spcBef>
                <a:spcPts val="200"/>
              </a:spcBef>
              <a:defRPr/>
            </a:lvl9pPr>
          </a:lstStyle>
          <a:p>
            <a:pPr lvl="0"/>
            <a:r>
              <a:rPr lang="en-US" dirty="0"/>
              <a:t>Sub heading</a:t>
            </a:r>
          </a:p>
        </p:txBody>
      </p:sp>
    </p:spTree>
    <p:extLst>
      <p:ext uri="{BB962C8B-B14F-4D97-AF65-F5344CB8AC3E}">
        <p14:creationId xmlns:p14="http://schemas.microsoft.com/office/powerpoint/2010/main" val="24609657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Full 3 Column +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62755-0C65-4BE0-A5A7-D86C17C7F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303E485-437D-430C-90FD-0B098DCEC883}"/>
              </a:ext>
            </a:extLst>
          </p:cNvPr>
          <p:cNvCxnSpPr>
            <a:cxnSpLocks/>
          </p:cNvCxnSpPr>
          <p:nvPr/>
        </p:nvCxnSpPr>
        <p:spPr>
          <a:xfrm flipH="1">
            <a:off x="503224" y="1022541"/>
            <a:ext cx="931876" cy="0"/>
          </a:xfrm>
          <a:prstGeom prst="line">
            <a:avLst/>
          </a:prstGeom>
          <a:ln w="25400">
            <a:solidFill>
              <a:srgbClr val="17E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F82FCAD7-8E2A-406D-BD68-62118ED93FB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536700" y="957804"/>
            <a:ext cx="1936750" cy="182683"/>
          </a:xfrm>
        </p:spPr>
        <p:txBody>
          <a:bodyPr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050" cap="all" baseline="0">
                <a:latin typeface="Calibre Medium" panose="020B0603030202060203" pitchFamily="34" charset="0"/>
              </a:defRPr>
            </a:lvl1pPr>
          </a:lstStyle>
          <a:p>
            <a:pPr lvl="0"/>
            <a:r>
              <a:rPr lang="en-US" dirty="0"/>
              <a:t>NAVIGATION </a:t>
            </a:r>
            <a:r>
              <a:rPr lang="en-US" dirty="0" err="1"/>
              <a:t>HEADer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A2922C-5DB8-476B-826A-BA3C966144E5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511177" y="3492064"/>
            <a:ext cx="1947861" cy="2500312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050">
                <a:latin typeface="Calibre Semibold" panose="020B0703030202060203" pitchFamily="34" charset="0"/>
              </a:defRPr>
            </a:lvl1pPr>
            <a:lvl2pPr>
              <a:spcBef>
                <a:spcPts val="300"/>
              </a:spcBef>
              <a:spcAft>
                <a:spcPts val="300"/>
              </a:spcAft>
              <a:defRPr sz="1050">
                <a:latin typeface="+mn-lt"/>
              </a:defRPr>
            </a:lvl2pPr>
            <a:lvl3pPr marL="171450" indent="-171450">
              <a:spcBef>
                <a:spcPts val="200"/>
              </a:spcBef>
              <a:spcAft>
                <a:spcPts val="0"/>
              </a:spcAft>
              <a:buFont typeface="Calibre" panose="020B0503030202060203" pitchFamily="34" charset="0"/>
              <a:buChar char="–"/>
              <a:defRPr sz="105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5166DCB1-FD12-4DE9-BE8B-A100E8A4522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84575" y="476250"/>
            <a:ext cx="2451100" cy="4149725"/>
          </a:xfrm>
        </p:spPr>
        <p:txBody>
          <a:bodyPr/>
          <a:lstStyle>
            <a:lvl1pPr>
              <a:spcAft>
                <a:spcPts val="600"/>
              </a:spcAft>
              <a:defRPr lang="en-US" sz="1500" b="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1pPr>
            <a:lvl2pPr>
              <a:spcBef>
                <a:spcPts val="300"/>
              </a:spcBef>
              <a:spcAft>
                <a:spcPts val="300"/>
              </a:spcAft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" indent="-171450">
              <a:buFont typeface="Calibre" panose="020B0503030202060203" pitchFamily="34" charset="0"/>
              <a:buChar char="–"/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6616">
              <a:defRPr lang="en-US" sz="12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spcBef>
                <a:spcPts val="600"/>
              </a:spcBef>
              <a:spcAft>
                <a:spcPts val="0"/>
              </a:spcAft>
              <a:buFontTx/>
              <a:buNone/>
              <a:defRPr lang="en-US" sz="120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5pPr>
            <a:lvl6pPr>
              <a:spcBef>
                <a:spcPts val="600"/>
              </a:spcBef>
              <a:defRPr lang="en-US" sz="105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6pPr>
            <a:lvl7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50" indent="-171450">
              <a:spcBef>
                <a:spcPts val="200"/>
              </a:spcBef>
              <a:spcAft>
                <a:spcPts val="0"/>
              </a:spcAft>
              <a:buFont typeface="Calibre" panose="020B0503030202060203" pitchFamily="34" charset="0"/>
              <a:buChar char="–"/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Content Placeholder 6">
            <a:extLst>
              <a:ext uri="{FF2B5EF4-FFF2-40B4-BE49-F238E27FC236}">
                <a16:creationId xmlns:a16="http://schemas.microsoft.com/office/drawing/2014/main" id="{B10A6D5A-CF17-494C-B79D-8B190AC3C1D8}"/>
              </a:ext>
            </a:extLst>
          </p:cNvPr>
          <p:cNvSpPr>
            <a:spLocks noGrp="1"/>
          </p:cNvSpPr>
          <p:nvPr>
            <p:ph sz="quarter" idx="62"/>
          </p:nvPr>
        </p:nvSpPr>
        <p:spPr>
          <a:xfrm>
            <a:off x="6159500" y="476250"/>
            <a:ext cx="2451100" cy="4149725"/>
          </a:xfrm>
        </p:spPr>
        <p:txBody>
          <a:bodyPr/>
          <a:lstStyle>
            <a:lvl1pPr>
              <a:spcAft>
                <a:spcPts val="600"/>
              </a:spcAft>
              <a:defRPr lang="en-US" sz="1500" b="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1pPr>
            <a:lvl2pPr>
              <a:spcBef>
                <a:spcPts val="300"/>
              </a:spcBef>
              <a:spcAft>
                <a:spcPts val="300"/>
              </a:spcAft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" indent="-171450">
              <a:buFont typeface="Calibre" panose="020B0503030202060203" pitchFamily="34" charset="0"/>
              <a:buChar char="–"/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6616">
              <a:defRPr lang="en-US" sz="12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spcBef>
                <a:spcPts val="600"/>
              </a:spcBef>
              <a:spcAft>
                <a:spcPts val="0"/>
              </a:spcAft>
              <a:buFontTx/>
              <a:buNone/>
              <a:defRPr lang="en-US" sz="120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5pPr>
            <a:lvl6pPr>
              <a:spcBef>
                <a:spcPts val="600"/>
              </a:spcBef>
              <a:defRPr lang="en-US" sz="105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6pPr>
            <a:lvl7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50" indent="-171450">
              <a:spcBef>
                <a:spcPts val="200"/>
              </a:spcBef>
              <a:spcAft>
                <a:spcPts val="0"/>
              </a:spcAft>
              <a:buFont typeface="Calibre" panose="020B0503030202060203" pitchFamily="34" charset="0"/>
              <a:buChar char="–"/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DE76B683-CDAD-48A2-9A52-3D2B81031811}"/>
              </a:ext>
            </a:extLst>
          </p:cNvPr>
          <p:cNvSpPr>
            <a:spLocks noGrp="1"/>
          </p:cNvSpPr>
          <p:nvPr>
            <p:ph sz="quarter" idx="63"/>
          </p:nvPr>
        </p:nvSpPr>
        <p:spPr>
          <a:xfrm>
            <a:off x="8712200" y="476250"/>
            <a:ext cx="2451100" cy="4149725"/>
          </a:xfrm>
        </p:spPr>
        <p:txBody>
          <a:bodyPr/>
          <a:lstStyle>
            <a:lvl1pPr>
              <a:spcAft>
                <a:spcPts val="600"/>
              </a:spcAft>
              <a:defRPr lang="en-US" sz="1500" b="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1pPr>
            <a:lvl2pPr>
              <a:spcBef>
                <a:spcPts val="300"/>
              </a:spcBef>
              <a:spcAft>
                <a:spcPts val="300"/>
              </a:spcAft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" indent="-171450">
              <a:buFont typeface="Calibre" panose="020B0503030202060203" pitchFamily="34" charset="0"/>
              <a:buChar char="–"/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6616">
              <a:defRPr lang="en-US" sz="12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spcBef>
                <a:spcPts val="600"/>
              </a:spcBef>
              <a:spcAft>
                <a:spcPts val="0"/>
              </a:spcAft>
              <a:buFontTx/>
              <a:buNone/>
              <a:defRPr lang="en-US" sz="120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5pPr>
            <a:lvl6pPr>
              <a:spcBef>
                <a:spcPts val="600"/>
              </a:spcBef>
              <a:defRPr lang="en-US" sz="105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6pPr>
            <a:lvl7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50" indent="-171450">
              <a:spcBef>
                <a:spcPts val="200"/>
              </a:spcBef>
              <a:spcAft>
                <a:spcPts val="0"/>
              </a:spcAft>
              <a:buFont typeface="Calibre" panose="020B0503030202060203" pitchFamily="34" charset="0"/>
              <a:buChar char="–"/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2630DAAF-DCA1-445B-896D-CAC3D6E017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4575" y="4727575"/>
            <a:ext cx="2451100" cy="1654175"/>
          </a:xfrm>
          <a:solidFill>
            <a:schemeClr val="accent3">
              <a:alpha val="30000"/>
            </a:schemeClr>
          </a:solidFill>
        </p:spPr>
        <p:txBody>
          <a:bodyPr lIns="73152" bIns="73152"/>
          <a:lstStyle>
            <a:lvl1pPr>
              <a:spcAft>
                <a:spcPts val="600"/>
              </a:spcAft>
              <a:defRPr lang="en-US" sz="1500" b="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1pPr>
            <a:lvl2pPr>
              <a:spcBef>
                <a:spcPts val="300"/>
              </a:spcBef>
              <a:spcAft>
                <a:spcPts val="300"/>
              </a:spcAft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" indent="-171450">
              <a:buFont typeface="Calibre" panose="020B0503030202060203" pitchFamily="34" charset="0"/>
              <a:buChar char="–"/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6616">
              <a:defRPr lang="en-US" sz="12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spcBef>
                <a:spcPts val="600"/>
              </a:spcBef>
              <a:spcAft>
                <a:spcPts val="0"/>
              </a:spcAft>
              <a:buFontTx/>
              <a:buNone/>
              <a:defRPr lang="en-US" sz="120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5pPr>
            <a:lvl6pPr>
              <a:defRPr lang="en-US" sz="105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6pPr>
            <a:lvl7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50" indent="-171450">
              <a:spcBef>
                <a:spcPts val="200"/>
              </a:spcBef>
              <a:spcAft>
                <a:spcPts val="0"/>
              </a:spcAft>
              <a:buFont typeface="Calibre" panose="020B0503030202060203" pitchFamily="34" charset="0"/>
              <a:buChar char="–"/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>
              <a:spcBef>
                <a:spcPts val="200"/>
              </a:spcBef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D68FDF7A-9608-4A6B-B581-55300ABE2FCF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6156327" y="4727575"/>
            <a:ext cx="2451100" cy="1654175"/>
          </a:xfrm>
          <a:solidFill>
            <a:schemeClr val="accent3">
              <a:alpha val="30000"/>
            </a:schemeClr>
          </a:solidFill>
        </p:spPr>
        <p:txBody>
          <a:bodyPr lIns="73152" bIns="73152"/>
          <a:lstStyle>
            <a:lvl1pPr>
              <a:spcAft>
                <a:spcPts val="600"/>
              </a:spcAft>
              <a:defRPr lang="en-US" sz="1500" b="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1pPr>
            <a:lvl2pPr>
              <a:spcBef>
                <a:spcPts val="300"/>
              </a:spcBef>
              <a:spcAft>
                <a:spcPts val="300"/>
              </a:spcAft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" indent="-171450">
              <a:buFont typeface="Calibre" panose="020B0503030202060203" pitchFamily="34" charset="0"/>
              <a:buChar char="–"/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6616">
              <a:defRPr lang="en-US" sz="12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spcBef>
                <a:spcPts val="600"/>
              </a:spcBef>
              <a:spcAft>
                <a:spcPts val="0"/>
              </a:spcAft>
              <a:buFontTx/>
              <a:buNone/>
              <a:defRPr lang="en-US" sz="120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5pPr>
            <a:lvl6pPr>
              <a:defRPr lang="en-US" sz="105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6pPr>
            <a:lvl7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50" indent="-171450">
              <a:spcBef>
                <a:spcPts val="200"/>
              </a:spcBef>
              <a:spcAft>
                <a:spcPts val="0"/>
              </a:spcAft>
              <a:buFont typeface="Calibre" panose="020B0503030202060203" pitchFamily="34" charset="0"/>
              <a:buChar char="–"/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>
              <a:spcBef>
                <a:spcPts val="200"/>
              </a:spcBef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CAE8C12F-CC63-4C84-ACEC-AE6C1FB6B298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8707438" y="4727574"/>
            <a:ext cx="2451100" cy="1654175"/>
          </a:xfrm>
          <a:solidFill>
            <a:schemeClr val="accent3">
              <a:alpha val="30000"/>
            </a:schemeClr>
          </a:solidFill>
        </p:spPr>
        <p:txBody>
          <a:bodyPr lIns="73152" bIns="73152"/>
          <a:lstStyle>
            <a:lvl1pPr>
              <a:spcAft>
                <a:spcPts val="600"/>
              </a:spcAft>
              <a:defRPr lang="en-US" sz="1500" b="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1pPr>
            <a:lvl2pPr>
              <a:spcBef>
                <a:spcPts val="300"/>
              </a:spcBef>
              <a:spcAft>
                <a:spcPts val="300"/>
              </a:spcAft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" indent="-171450">
              <a:buFont typeface="Calibre" panose="020B0503030202060203" pitchFamily="34" charset="0"/>
              <a:buChar char="–"/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6616">
              <a:defRPr lang="en-US" sz="12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spcBef>
                <a:spcPts val="600"/>
              </a:spcBef>
              <a:spcAft>
                <a:spcPts val="0"/>
              </a:spcAft>
              <a:buFontTx/>
              <a:buNone/>
              <a:defRPr lang="en-US" sz="120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5pPr>
            <a:lvl6pPr>
              <a:defRPr lang="en-US" sz="105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6pPr>
            <a:lvl7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50" indent="-171450">
              <a:spcBef>
                <a:spcPts val="200"/>
              </a:spcBef>
              <a:spcAft>
                <a:spcPts val="0"/>
              </a:spcAft>
              <a:buFont typeface="Calibre" panose="020B0503030202060203" pitchFamily="34" charset="0"/>
              <a:buChar char="–"/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>
              <a:spcBef>
                <a:spcPts val="200"/>
              </a:spcBef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03798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 3 Column +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62755-0C65-4BE0-A5A7-D86C17C7F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303E485-437D-430C-90FD-0B098DCEC883}"/>
              </a:ext>
            </a:extLst>
          </p:cNvPr>
          <p:cNvCxnSpPr>
            <a:cxnSpLocks/>
          </p:cNvCxnSpPr>
          <p:nvPr/>
        </p:nvCxnSpPr>
        <p:spPr>
          <a:xfrm flipH="1">
            <a:off x="503224" y="1022541"/>
            <a:ext cx="931876" cy="0"/>
          </a:xfrm>
          <a:prstGeom prst="line">
            <a:avLst/>
          </a:prstGeom>
          <a:ln w="25400">
            <a:solidFill>
              <a:srgbClr val="17E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F82FCAD7-8E2A-406D-BD68-62118ED93FB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536700" y="957804"/>
            <a:ext cx="1936750" cy="182683"/>
          </a:xfrm>
        </p:spPr>
        <p:txBody>
          <a:bodyPr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050" cap="all" baseline="0">
                <a:latin typeface="Calibre Medium" panose="020B0603030202060203" pitchFamily="34" charset="0"/>
              </a:defRPr>
            </a:lvl1pPr>
          </a:lstStyle>
          <a:p>
            <a:pPr lvl="0"/>
            <a:r>
              <a:rPr lang="en-US" dirty="0"/>
              <a:t>NAVIGATION </a:t>
            </a:r>
            <a:r>
              <a:rPr lang="en-US" dirty="0" err="1"/>
              <a:t>HEADer</a:t>
            </a:r>
            <a:endParaRPr lang="en-GB" dirty="0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17CE7236-8CBB-4625-955D-4A2E27F5CC8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584575" y="3478213"/>
            <a:ext cx="2460625" cy="2693987"/>
          </a:xfrm>
        </p:spPr>
        <p:txBody>
          <a:bodyPr tIns="0"/>
          <a:lstStyle>
            <a:lvl1pPr>
              <a:spcAft>
                <a:spcPts val="0"/>
              </a:spcAft>
              <a:defRPr>
                <a:solidFill>
                  <a:schemeClr val="tx1"/>
                </a:solidFill>
                <a:latin typeface="Calibre Semibold" panose="020B0703030202060203" pitchFamily="34" charset="0"/>
              </a:defRPr>
            </a:lvl1pPr>
            <a:lvl2pPr marL="0" indent="0">
              <a:buFontTx/>
              <a:buNone/>
              <a:defRPr sz="2200">
                <a:solidFill>
                  <a:schemeClr val="tx1"/>
                </a:solidFill>
                <a:latin typeface="Calibre Light" panose="020B0303030202060203" pitchFamily="34" charset="0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A87E9A59-7A55-434F-8D1C-0C9DCD36677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155270" y="3478213"/>
            <a:ext cx="2451097" cy="2693987"/>
          </a:xfrm>
        </p:spPr>
        <p:txBody>
          <a:bodyPr tIns="0"/>
          <a:lstStyle>
            <a:lvl1pPr>
              <a:spcAft>
                <a:spcPts val="0"/>
              </a:spcAft>
              <a:defRPr>
                <a:solidFill>
                  <a:schemeClr val="tx1"/>
                </a:solidFill>
                <a:latin typeface="Calibre Semibold" panose="020B0703030202060203" pitchFamily="34" charset="0"/>
              </a:defRPr>
            </a:lvl1pPr>
            <a:lvl2pPr marL="0" indent="0">
              <a:buFontTx/>
              <a:buNone/>
              <a:defRPr sz="2200">
                <a:solidFill>
                  <a:schemeClr val="tx1"/>
                </a:solidFill>
                <a:latin typeface="Calibre Light" panose="020B0303030202060203" pitchFamily="34" charset="0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6209132C-9A7A-484F-9D6B-45592AEFBE4A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8707438" y="3478213"/>
            <a:ext cx="2468858" cy="2693987"/>
          </a:xfrm>
        </p:spPr>
        <p:txBody>
          <a:bodyPr tIns="0"/>
          <a:lstStyle>
            <a:lvl1pPr>
              <a:spcAft>
                <a:spcPts val="0"/>
              </a:spcAft>
              <a:defRPr>
                <a:solidFill>
                  <a:schemeClr val="tx1"/>
                </a:solidFill>
                <a:latin typeface="Calibre Semibold" panose="020B0703030202060203" pitchFamily="34" charset="0"/>
              </a:defRPr>
            </a:lvl1pPr>
            <a:lvl2pPr marL="0" indent="0">
              <a:buFontTx/>
              <a:buNone/>
              <a:defRPr sz="2200">
                <a:solidFill>
                  <a:schemeClr val="tx1"/>
                </a:solidFill>
                <a:latin typeface="Calibre Light" panose="020B0303030202060203" pitchFamily="34" charset="0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2" name="Picture Placeholder 11">
            <a:extLst>
              <a:ext uri="{FF2B5EF4-FFF2-40B4-BE49-F238E27FC236}">
                <a16:creationId xmlns:a16="http://schemas.microsoft.com/office/drawing/2014/main" id="{F5863F80-DEFD-4E1D-B527-6D80C6B88188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3584575" y="1601788"/>
            <a:ext cx="2457450" cy="1562100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1ABC8741-43F1-4A15-8BF4-505E3E27EE0E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6149977" y="1601788"/>
            <a:ext cx="2451097" cy="1562100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7" name="Picture Placeholder 11">
            <a:extLst>
              <a:ext uri="{FF2B5EF4-FFF2-40B4-BE49-F238E27FC236}">
                <a16:creationId xmlns:a16="http://schemas.microsoft.com/office/drawing/2014/main" id="{39D9A9A2-3D13-43EA-8AA3-15C6AC783747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8715378" y="1601788"/>
            <a:ext cx="2451097" cy="1562100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283AF0-165C-4C26-8710-BC167331F76B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511177" y="3492063"/>
            <a:ext cx="1947861" cy="2500313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050">
                <a:latin typeface="Calibre Semibold" panose="020B0703030202060203" pitchFamily="34" charset="0"/>
              </a:defRPr>
            </a:lvl1pPr>
            <a:lvl2pPr>
              <a:spcBef>
                <a:spcPts val="300"/>
              </a:spcBef>
              <a:spcAft>
                <a:spcPts val="300"/>
              </a:spcAft>
              <a:defRPr sz="1050">
                <a:latin typeface="+mn-lt"/>
              </a:defRPr>
            </a:lvl2pPr>
            <a:lvl3pPr marL="171450" indent="-171450">
              <a:spcBef>
                <a:spcPts val="200"/>
              </a:spcBef>
              <a:spcAft>
                <a:spcPts val="0"/>
              </a:spcAft>
              <a:buFont typeface="Calibre" panose="020B0503030202060203" pitchFamily="34" charset="0"/>
              <a:buChar char="–"/>
              <a:defRPr sz="105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20681946-647E-4E3E-941A-BC2F1D9DAA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4575" y="921205"/>
            <a:ext cx="2460625" cy="578984"/>
          </a:xfrm>
        </p:spPr>
        <p:txBody>
          <a:bodyPr/>
          <a:lstStyle>
            <a:lvl1pPr>
              <a:spcAft>
                <a:spcPts val="600"/>
              </a:spcAft>
              <a:defRPr lang="en-US" sz="1500" b="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1pPr>
            <a:lvl2pPr>
              <a:spcBef>
                <a:spcPts val="300"/>
              </a:spcBef>
              <a:spcAft>
                <a:spcPts val="300"/>
              </a:spcAft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" indent="-171450">
              <a:buFont typeface="Calibre" panose="020B0503030202060203" pitchFamily="34" charset="0"/>
              <a:buChar char="–"/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6616">
              <a:defRPr lang="en-US" sz="12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spcBef>
                <a:spcPts val="600"/>
              </a:spcBef>
              <a:spcAft>
                <a:spcPts val="0"/>
              </a:spcAft>
              <a:buFontTx/>
              <a:buNone/>
              <a:defRPr lang="en-US" sz="120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5pPr>
            <a:lvl6pPr>
              <a:defRPr lang="en-US" sz="105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6pPr>
            <a:lvl7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50" indent="-171450">
              <a:spcBef>
                <a:spcPts val="200"/>
              </a:spcBef>
              <a:spcAft>
                <a:spcPts val="0"/>
              </a:spcAft>
              <a:buFont typeface="Calibre" panose="020B0503030202060203" pitchFamily="34" charset="0"/>
              <a:buChar char="–"/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>
              <a:spcBef>
                <a:spcPts val="200"/>
              </a:spcBef>
              <a:defRPr/>
            </a:lvl9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DBABE035-9F36-4B39-A8E7-A443D797A644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154738" y="921205"/>
            <a:ext cx="2460625" cy="578984"/>
          </a:xfrm>
        </p:spPr>
        <p:txBody>
          <a:bodyPr/>
          <a:lstStyle>
            <a:lvl1pPr>
              <a:spcAft>
                <a:spcPts val="600"/>
              </a:spcAft>
              <a:defRPr lang="en-US" sz="1500" b="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1pPr>
            <a:lvl2pPr>
              <a:spcBef>
                <a:spcPts val="300"/>
              </a:spcBef>
              <a:spcAft>
                <a:spcPts val="300"/>
              </a:spcAft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" indent="-171450">
              <a:buFont typeface="Calibre" panose="020B0503030202060203" pitchFamily="34" charset="0"/>
              <a:buChar char="–"/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6616">
              <a:defRPr lang="en-US" sz="12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spcBef>
                <a:spcPts val="600"/>
              </a:spcBef>
              <a:spcAft>
                <a:spcPts val="0"/>
              </a:spcAft>
              <a:buFontTx/>
              <a:buNone/>
              <a:defRPr lang="en-US" sz="120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5pPr>
            <a:lvl6pPr>
              <a:defRPr lang="en-US" sz="105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6pPr>
            <a:lvl7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50" indent="-171450">
              <a:spcBef>
                <a:spcPts val="200"/>
              </a:spcBef>
              <a:spcAft>
                <a:spcPts val="0"/>
              </a:spcAft>
              <a:buFont typeface="Calibre" panose="020B0503030202060203" pitchFamily="34" charset="0"/>
              <a:buChar char="–"/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>
              <a:spcBef>
                <a:spcPts val="200"/>
              </a:spcBef>
              <a:defRPr/>
            </a:lvl9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A441C666-72B0-4C16-80B2-45F23F4C2E28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707438" y="921204"/>
            <a:ext cx="2460625" cy="578984"/>
          </a:xfrm>
        </p:spPr>
        <p:txBody>
          <a:bodyPr/>
          <a:lstStyle>
            <a:lvl1pPr>
              <a:spcAft>
                <a:spcPts val="600"/>
              </a:spcAft>
              <a:defRPr lang="en-US" sz="1500" b="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1pPr>
            <a:lvl2pPr>
              <a:spcBef>
                <a:spcPts val="300"/>
              </a:spcBef>
              <a:spcAft>
                <a:spcPts val="300"/>
              </a:spcAft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" indent="-171450">
              <a:buFont typeface="Calibre" panose="020B0503030202060203" pitchFamily="34" charset="0"/>
              <a:buChar char="–"/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6616">
              <a:defRPr lang="en-US" sz="12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spcBef>
                <a:spcPts val="600"/>
              </a:spcBef>
              <a:spcAft>
                <a:spcPts val="0"/>
              </a:spcAft>
              <a:buFontTx/>
              <a:buNone/>
              <a:defRPr lang="en-US" sz="120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5pPr>
            <a:lvl6pPr>
              <a:defRPr lang="en-US" sz="105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6pPr>
            <a:lvl7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50" indent="-171450">
              <a:spcBef>
                <a:spcPts val="200"/>
              </a:spcBef>
              <a:spcAft>
                <a:spcPts val="0"/>
              </a:spcAft>
              <a:buFont typeface="Calibre" panose="020B0503030202060203" pitchFamily="34" charset="0"/>
              <a:buChar char="–"/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>
              <a:spcBef>
                <a:spcPts val="200"/>
              </a:spcBef>
              <a:defRPr/>
            </a:lvl9pPr>
          </a:lstStyle>
          <a:p>
            <a:pPr lvl="0"/>
            <a:r>
              <a:rPr lang="en-US" dirty="0"/>
              <a:t>Sub heading</a:t>
            </a:r>
          </a:p>
        </p:txBody>
      </p:sp>
    </p:spTree>
    <p:extLst>
      <p:ext uri="{BB962C8B-B14F-4D97-AF65-F5344CB8AC3E}">
        <p14:creationId xmlns:p14="http://schemas.microsoft.com/office/powerpoint/2010/main" val="37719336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Cover 1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6F222E5-437D-4D26-94F0-6DA259B5944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84575" y="1606550"/>
            <a:ext cx="8094664" cy="4775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B50443A-8339-4B27-B4A9-FF02F1201B4A}"/>
              </a:ext>
            </a:extLst>
          </p:cNvPr>
          <p:cNvCxnSpPr>
            <a:cxnSpLocks/>
          </p:cNvCxnSpPr>
          <p:nvPr userDrawn="1"/>
        </p:nvCxnSpPr>
        <p:spPr>
          <a:xfrm>
            <a:off x="3584575" y="601449"/>
            <a:ext cx="6558602" cy="0"/>
          </a:xfrm>
          <a:prstGeom prst="line">
            <a:avLst/>
          </a:prstGeom>
          <a:ln w="31750">
            <a:solidFill>
              <a:srgbClr val="17E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Holder 3">
            <a:extLst>
              <a:ext uri="{FF2B5EF4-FFF2-40B4-BE49-F238E27FC236}">
                <a16:creationId xmlns:a16="http://schemas.microsoft.com/office/drawing/2014/main" id="{76276979-8C48-B54F-A483-0C1D538B4166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11174" y="6217054"/>
            <a:ext cx="1435101" cy="412100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554492" eaLnBrk="1" fontAlgn="auto" latinLnBrk="0" hangingPunct="1">
              <a:lnSpc>
                <a:spcPts val="169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050" b="0" kern="1200" spc="-3" dirty="0" err="1" smtClean="0">
                <a:solidFill>
                  <a:srgbClr val="FFFFFF"/>
                </a:solidFill>
                <a:latin typeface="Space Mono" panose="02000509040000020004" pitchFamily="49" charset="0"/>
                <a:ea typeface="+mn-ea"/>
                <a:cs typeface="Space Mono" panose="02000509040000020004" pitchFamily="49" charset="0"/>
              </a:defRPr>
            </a:lvl1pPr>
          </a:lstStyle>
          <a:p>
            <a:r>
              <a:rPr lang="en-GB" dirty="0"/>
              <a:t>21 JANUARY 2021</a:t>
            </a:r>
          </a:p>
          <a:p>
            <a:endParaRPr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B9FA0E-E9B2-48CD-AB3E-621C23814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65" y="1548314"/>
            <a:ext cx="2459036" cy="1929899"/>
          </a:xfrm>
        </p:spPr>
        <p:txBody>
          <a:bodyPr/>
          <a:lstStyle>
            <a:lvl1pPr>
              <a:lnSpc>
                <a:spcPct val="85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D9956ED-0AB6-478A-B82C-B67610F4E3D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11175" y="4102100"/>
            <a:ext cx="2459036" cy="1149349"/>
          </a:xfrm>
        </p:spPr>
        <p:txBody>
          <a:bodyPr tIns="0">
            <a:noAutofit/>
          </a:bodyPr>
          <a:lstStyle>
            <a:lvl1pPr>
              <a:defRPr sz="170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17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1402F92-C298-4C9D-B165-225CA6300EEC}"/>
              </a:ext>
            </a:extLst>
          </p:cNvPr>
          <p:cNvSpPr/>
          <p:nvPr userDrawn="1"/>
        </p:nvSpPr>
        <p:spPr>
          <a:xfrm>
            <a:off x="0" y="0"/>
            <a:ext cx="3584575" cy="109165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908F832-19E0-44E6-B581-490873FA74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5020" y="482113"/>
            <a:ext cx="922631" cy="22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55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Image 3 Column +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62755-0C65-4BE0-A5A7-D86C17C7F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303E485-437D-430C-90FD-0B098DCEC883}"/>
              </a:ext>
            </a:extLst>
          </p:cNvPr>
          <p:cNvCxnSpPr>
            <a:cxnSpLocks/>
          </p:cNvCxnSpPr>
          <p:nvPr userDrawn="1"/>
        </p:nvCxnSpPr>
        <p:spPr>
          <a:xfrm flipH="1">
            <a:off x="503224" y="1022541"/>
            <a:ext cx="931876" cy="0"/>
          </a:xfrm>
          <a:prstGeom prst="line">
            <a:avLst/>
          </a:prstGeom>
          <a:ln w="25400">
            <a:solidFill>
              <a:srgbClr val="17E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F82FCAD7-8E2A-406D-BD68-62118ED93FB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536700" y="957804"/>
            <a:ext cx="1936750" cy="182683"/>
          </a:xfrm>
        </p:spPr>
        <p:txBody>
          <a:bodyPr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050" cap="all" baseline="0">
                <a:latin typeface="Calibre Medium" panose="020B0603030202060203" pitchFamily="34" charset="0"/>
              </a:defRPr>
            </a:lvl1pPr>
          </a:lstStyle>
          <a:p>
            <a:pPr lvl="0"/>
            <a:r>
              <a:rPr lang="en-US" dirty="0"/>
              <a:t>NAVIGATION </a:t>
            </a:r>
            <a:r>
              <a:rPr lang="en-US" dirty="0" err="1"/>
              <a:t>HEADer</a:t>
            </a:r>
            <a:endParaRPr lang="en-GB" dirty="0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17CE7236-8CBB-4625-955D-4A2E27F5CC8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584575" y="3478213"/>
            <a:ext cx="2460625" cy="2693987"/>
          </a:xfrm>
        </p:spPr>
        <p:txBody>
          <a:bodyPr tIns="0"/>
          <a:lstStyle>
            <a:lvl1pPr>
              <a:spcAft>
                <a:spcPts val="0"/>
              </a:spcAft>
              <a:defRPr>
                <a:solidFill>
                  <a:schemeClr val="tx1"/>
                </a:solidFill>
                <a:latin typeface="Calibre Semibold" panose="020B0703030202060203" pitchFamily="34" charset="0"/>
              </a:defRPr>
            </a:lvl1pPr>
            <a:lvl2pPr marL="0" indent="0">
              <a:buFontTx/>
              <a:buNone/>
              <a:defRPr sz="2200">
                <a:solidFill>
                  <a:schemeClr val="tx1"/>
                </a:solidFill>
                <a:latin typeface="Calibre Light" panose="020B0303030202060203" pitchFamily="34" charset="0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A87E9A59-7A55-434F-8D1C-0C9DCD36677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155270" y="3478213"/>
            <a:ext cx="2451097" cy="2693987"/>
          </a:xfrm>
        </p:spPr>
        <p:txBody>
          <a:bodyPr tIns="0"/>
          <a:lstStyle>
            <a:lvl1pPr>
              <a:spcAft>
                <a:spcPts val="0"/>
              </a:spcAft>
              <a:defRPr>
                <a:solidFill>
                  <a:schemeClr val="tx1"/>
                </a:solidFill>
                <a:latin typeface="Calibre Semibold" panose="020B0703030202060203" pitchFamily="34" charset="0"/>
              </a:defRPr>
            </a:lvl1pPr>
            <a:lvl2pPr marL="0" indent="0">
              <a:buFontTx/>
              <a:buNone/>
              <a:defRPr sz="2200">
                <a:solidFill>
                  <a:schemeClr val="tx1"/>
                </a:solidFill>
                <a:latin typeface="Calibre Light" panose="020B0303030202060203" pitchFamily="34" charset="0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6209132C-9A7A-484F-9D6B-45592AEFBE4A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8707438" y="3478213"/>
            <a:ext cx="2468858" cy="2693987"/>
          </a:xfrm>
        </p:spPr>
        <p:txBody>
          <a:bodyPr tIns="0"/>
          <a:lstStyle>
            <a:lvl1pPr>
              <a:spcAft>
                <a:spcPts val="0"/>
              </a:spcAft>
              <a:defRPr>
                <a:solidFill>
                  <a:schemeClr val="tx1"/>
                </a:solidFill>
                <a:latin typeface="Calibre Semibold" panose="020B0703030202060203" pitchFamily="34" charset="0"/>
              </a:defRPr>
            </a:lvl1pPr>
            <a:lvl2pPr marL="0" indent="0">
              <a:buFontTx/>
              <a:buNone/>
              <a:defRPr sz="2200">
                <a:solidFill>
                  <a:schemeClr val="tx1"/>
                </a:solidFill>
                <a:latin typeface="Calibre Light" panose="020B0303030202060203" pitchFamily="34" charset="0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2" name="Picture Placeholder 11">
            <a:extLst>
              <a:ext uri="{FF2B5EF4-FFF2-40B4-BE49-F238E27FC236}">
                <a16:creationId xmlns:a16="http://schemas.microsoft.com/office/drawing/2014/main" id="{F5863F80-DEFD-4E1D-B527-6D80C6B88188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3584575" y="1601788"/>
            <a:ext cx="2457450" cy="1562100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1ABC8741-43F1-4A15-8BF4-505E3E27EE0E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6149977" y="1601788"/>
            <a:ext cx="2451097" cy="1562100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7" name="Picture Placeholder 11">
            <a:extLst>
              <a:ext uri="{FF2B5EF4-FFF2-40B4-BE49-F238E27FC236}">
                <a16:creationId xmlns:a16="http://schemas.microsoft.com/office/drawing/2014/main" id="{39D9A9A2-3D13-43EA-8AA3-15C6AC783747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8715378" y="1601788"/>
            <a:ext cx="2451097" cy="1562100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BB620A-70FA-47B5-9375-63E2EDE2AC69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511177" y="3492063"/>
            <a:ext cx="1947861" cy="2500313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050">
                <a:latin typeface="Calibre Semibold" panose="020B0703030202060203" pitchFamily="34" charset="0"/>
              </a:defRPr>
            </a:lvl1pPr>
            <a:lvl2pPr>
              <a:spcBef>
                <a:spcPts val="300"/>
              </a:spcBef>
              <a:spcAft>
                <a:spcPts val="300"/>
              </a:spcAft>
              <a:defRPr sz="1050">
                <a:latin typeface="+mn-lt"/>
              </a:defRPr>
            </a:lvl2pPr>
            <a:lvl3pPr marL="171450" indent="-171450">
              <a:spcBef>
                <a:spcPts val="200"/>
              </a:spcBef>
              <a:spcAft>
                <a:spcPts val="0"/>
              </a:spcAft>
              <a:buFont typeface="Calibre" panose="020B0503030202060203" pitchFamily="34" charset="0"/>
              <a:buChar char="–"/>
              <a:defRPr sz="105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F59B7FF5-843D-43B0-9504-87FD537AA2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4575" y="921205"/>
            <a:ext cx="2460625" cy="578984"/>
          </a:xfrm>
        </p:spPr>
        <p:txBody>
          <a:bodyPr/>
          <a:lstStyle>
            <a:lvl1pPr>
              <a:spcAft>
                <a:spcPts val="600"/>
              </a:spcAft>
              <a:defRPr lang="en-US" sz="1500" b="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1pPr>
            <a:lvl2pPr>
              <a:spcBef>
                <a:spcPts val="300"/>
              </a:spcBef>
              <a:spcAft>
                <a:spcPts val="300"/>
              </a:spcAft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" indent="-171450">
              <a:buFont typeface="Calibre" panose="020B0503030202060203" pitchFamily="34" charset="0"/>
              <a:buChar char="–"/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6616">
              <a:defRPr lang="en-US" sz="12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spcBef>
                <a:spcPts val="600"/>
              </a:spcBef>
              <a:spcAft>
                <a:spcPts val="0"/>
              </a:spcAft>
              <a:buFontTx/>
              <a:buNone/>
              <a:defRPr lang="en-US" sz="120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5pPr>
            <a:lvl6pPr>
              <a:defRPr lang="en-US" sz="105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6pPr>
            <a:lvl7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50" indent="-171450">
              <a:spcBef>
                <a:spcPts val="200"/>
              </a:spcBef>
              <a:spcAft>
                <a:spcPts val="0"/>
              </a:spcAft>
              <a:buFont typeface="Calibre" panose="020B0503030202060203" pitchFamily="34" charset="0"/>
              <a:buChar char="–"/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>
              <a:spcBef>
                <a:spcPts val="200"/>
              </a:spcBef>
              <a:defRPr/>
            </a:lvl9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60CA06D5-335E-4D4A-8354-C0F7A4C3186F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154738" y="921205"/>
            <a:ext cx="2460625" cy="578984"/>
          </a:xfrm>
        </p:spPr>
        <p:txBody>
          <a:bodyPr/>
          <a:lstStyle>
            <a:lvl1pPr>
              <a:spcAft>
                <a:spcPts val="600"/>
              </a:spcAft>
              <a:defRPr lang="en-US" sz="1500" b="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1pPr>
            <a:lvl2pPr>
              <a:spcBef>
                <a:spcPts val="300"/>
              </a:spcBef>
              <a:spcAft>
                <a:spcPts val="300"/>
              </a:spcAft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" indent="-171450">
              <a:buFont typeface="Calibre" panose="020B0503030202060203" pitchFamily="34" charset="0"/>
              <a:buChar char="–"/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6616">
              <a:defRPr lang="en-US" sz="12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spcBef>
                <a:spcPts val="600"/>
              </a:spcBef>
              <a:spcAft>
                <a:spcPts val="0"/>
              </a:spcAft>
              <a:buFontTx/>
              <a:buNone/>
              <a:defRPr lang="en-US" sz="120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5pPr>
            <a:lvl6pPr>
              <a:defRPr lang="en-US" sz="105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6pPr>
            <a:lvl7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50" indent="-171450">
              <a:spcBef>
                <a:spcPts val="200"/>
              </a:spcBef>
              <a:spcAft>
                <a:spcPts val="0"/>
              </a:spcAft>
              <a:buFont typeface="Calibre" panose="020B0503030202060203" pitchFamily="34" charset="0"/>
              <a:buChar char="–"/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>
              <a:spcBef>
                <a:spcPts val="200"/>
              </a:spcBef>
              <a:defRPr/>
            </a:lvl9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651E9DA8-9494-4733-A4CC-603CB4DA1021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707438" y="921204"/>
            <a:ext cx="2460625" cy="578984"/>
          </a:xfrm>
        </p:spPr>
        <p:txBody>
          <a:bodyPr/>
          <a:lstStyle>
            <a:lvl1pPr>
              <a:spcAft>
                <a:spcPts val="600"/>
              </a:spcAft>
              <a:defRPr lang="en-US" sz="1500" b="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1pPr>
            <a:lvl2pPr>
              <a:spcBef>
                <a:spcPts val="300"/>
              </a:spcBef>
              <a:spcAft>
                <a:spcPts val="300"/>
              </a:spcAft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" indent="-171450">
              <a:buFont typeface="Calibre" panose="020B0503030202060203" pitchFamily="34" charset="0"/>
              <a:buChar char="–"/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6616">
              <a:defRPr lang="en-US" sz="12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spcBef>
                <a:spcPts val="600"/>
              </a:spcBef>
              <a:spcAft>
                <a:spcPts val="0"/>
              </a:spcAft>
              <a:buFontTx/>
              <a:buNone/>
              <a:defRPr lang="en-US" sz="120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5pPr>
            <a:lvl6pPr>
              <a:defRPr lang="en-US" sz="105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6pPr>
            <a:lvl7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50" indent="-171450">
              <a:spcBef>
                <a:spcPts val="200"/>
              </a:spcBef>
              <a:spcAft>
                <a:spcPts val="0"/>
              </a:spcAft>
              <a:buFont typeface="Calibre" panose="020B0503030202060203" pitchFamily="34" charset="0"/>
              <a:buChar char="–"/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>
              <a:spcBef>
                <a:spcPts val="200"/>
              </a:spcBef>
              <a:defRPr/>
            </a:lvl9pPr>
          </a:lstStyle>
          <a:p>
            <a:pPr lvl="0"/>
            <a:r>
              <a:rPr lang="en-US" dirty="0"/>
              <a:t>Sub heading</a:t>
            </a:r>
          </a:p>
        </p:txBody>
      </p:sp>
    </p:spTree>
    <p:extLst>
      <p:ext uri="{BB962C8B-B14F-4D97-AF65-F5344CB8AC3E}">
        <p14:creationId xmlns:p14="http://schemas.microsoft.com/office/powerpoint/2010/main" val="24014507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57B03FB-3DDD-43D5-937D-82E8E760C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6FCBAB6-F45A-4A9F-AFC0-FA89B4BE41E5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4105276" y="484190"/>
            <a:ext cx="1016000" cy="1325564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63211789-735E-4E7A-BA8F-7919401DC5CC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8215843" y="481311"/>
            <a:ext cx="1016000" cy="1325564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DCCB9D4-1D16-4FF6-8538-257C59FA776E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102946" y="2852739"/>
            <a:ext cx="1016000" cy="3557869"/>
          </a:xfrm>
        </p:spPr>
        <p:txBody>
          <a:bodyPr tIns="0"/>
          <a:lstStyle>
            <a:lvl1pPr>
              <a:spcBef>
                <a:spcPts val="1800"/>
              </a:spcBef>
              <a:spcAft>
                <a:spcPts val="0"/>
              </a:spcAft>
              <a:defRPr sz="1050" b="1" cap="all" baseline="0">
                <a:latin typeface="Barlow Condensed" panose="00000506000000000000" pitchFamily="2" charset="0"/>
              </a:defRPr>
            </a:lvl1pPr>
            <a:lvl2pPr>
              <a:spcAft>
                <a:spcPts val="0"/>
              </a:spcAft>
              <a:defRPr sz="1050">
                <a:latin typeface="Barlow Condensed" panose="00000506000000000000" pitchFamily="2" charset="0"/>
              </a:defRPr>
            </a:lvl2pPr>
            <a:lvl3pPr marL="90488" indent="-90488">
              <a:spcBef>
                <a:spcPts val="0"/>
              </a:spcBef>
              <a:spcAft>
                <a:spcPts val="0"/>
              </a:spcAft>
              <a:buFont typeface="SwissReSansOTLight" panose="04000400000000000000" pitchFamily="82" charset="0"/>
              <a:buChar char="–"/>
              <a:defRPr sz="1050">
                <a:latin typeface="Barlow Condensed" panose="00000506000000000000" pitchFamily="2" charset="0"/>
              </a:defRPr>
            </a:lvl3pPr>
            <a:lvl5pPr>
              <a:defRPr>
                <a:latin typeface="Calibre Bold" panose="020B0803030202060203" pitchFamily="34" charset="0"/>
              </a:defRPr>
            </a:lvl5pPr>
          </a:lstStyle>
          <a:p>
            <a:pPr lvl="0"/>
            <a:r>
              <a:rPr lang="en-US" dirty="0"/>
              <a:t>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095B527-5B70-47B4-95BE-DECF37C363B3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201871" y="2852739"/>
            <a:ext cx="1016000" cy="3557869"/>
          </a:xfrm>
        </p:spPr>
        <p:txBody>
          <a:bodyPr tIns="0"/>
          <a:lstStyle>
            <a:lvl1pPr>
              <a:spcBef>
                <a:spcPts val="1800"/>
              </a:spcBef>
              <a:spcAft>
                <a:spcPts val="0"/>
              </a:spcAft>
              <a:defRPr sz="1050" b="1" cap="all" baseline="0">
                <a:latin typeface="Barlow Condensed" panose="00000506000000000000" pitchFamily="2" charset="0"/>
              </a:defRPr>
            </a:lvl1pPr>
            <a:lvl2pPr>
              <a:spcAft>
                <a:spcPts val="0"/>
              </a:spcAft>
              <a:defRPr sz="1050">
                <a:latin typeface="Barlow Condensed" panose="00000506000000000000" pitchFamily="2" charset="0"/>
              </a:defRPr>
            </a:lvl2pPr>
            <a:lvl3pPr marL="90488" indent="-90488">
              <a:spcBef>
                <a:spcPts val="0"/>
              </a:spcBef>
              <a:spcAft>
                <a:spcPts val="0"/>
              </a:spcAft>
              <a:buFont typeface="SwissReSansOTLight" panose="04000400000000000000" pitchFamily="82" charset="0"/>
              <a:buChar char="–"/>
              <a:defRPr sz="1050">
                <a:latin typeface="Barlow Condensed" panose="00000506000000000000" pitchFamily="2" charset="0"/>
              </a:defRPr>
            </a:lvl3pPr>
            <a:lvl5pPr>
              <a:defRPr>
                <a:latin typeface="Calibre Bold" panose="020B0803030202060203" pitchFamily="34" charset="0"/>
              </a:defRPr>
            </a:lvl5pPr>
          </a:lstStyle>
          <a:p>
            <a:pPr lvl="0"/>
            <a:r>
              <a:rPr lang="en-US" dirty="0"/>
              <a:t>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07B9A-D2CB-4E21-94E8-D78567A2DCC2}"/>
              </a:ext>
            </a:extLst>
          </p:cNvPr>
          <p:cNvCxnSpPr>
            <a:cxnSpLocks/>
          </p:cNvCxnSpPr>
          <p:nvPr/>
        </p:nvCxnSpPr>
        <p:spPr>
          <a:xfrm flipH="1">
            <a:off x="503224" y="1022541"/>
            <a:ext cx="931876" cy="0"/>
          </a:xfrm>
          <a:prstGeom prst="line">
            <a:avLst/>
          </a:prstGeom>
          <a:ln w="25400">
            <a:solidFill>
              <a:srgbClr val="17E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6B97DD71-031B-4E0C-9AEE-E2D7B11C192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536700" y="957804"/>
            <a:ext cx="1936750" cy="182683"/>
          </a:xfrm>
        </p:spPr>
        <p:txBody>
          <a:bodyPr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050" cap="all" baseline="0">
                <a:latin typeface="Calibre Medium" panose="020B0603030202060203" pitchFamily="34" charset="0"/>
              </a:defRPr>
            </a:lvl1pPr>
          </a:lstStyle>
          <a:p>
            <a:pPr lvl="0"/>
            <a:r>
              <a:rPr lang="en-US" dirty="0"/>
              <a:t>NAVIGATION </a:t>
            </a:r>
            <a:r>
              <a:rPr lang="en-US" dirty="0" err="1"/>
              <a:t>HEADer</a:t>
            </a:r>
            <a:endParaRPr lang="en-GB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F36BB42-BAAC-470B-A14C-8054A655C6B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538046" y="430322"/>
            <a:ext cx="2043854" cy="1069866"/>
          </a:xfrm>
        </p:spPr>
        <p:txBody>
          <a:bodyPr tIns="0"/>
          <a:lstStyle>
            <a:lvl1pPr>
              <a:spcAft>
                <a:spcPts val="0"/>
              </a:spcAft>
              <a:defRPr sz="1000" cap="all" baseline="0">
                <a:latin typeface="+mn-lt"/>
              </a:defRPr>
            </a:lvl1pPr>
            <a:lvl2pPr>
              <a:spcAft>
                <a:spcPts val="1800"/>
              </a:spcAft>
              <a:defRPr sz="1400"/>
            </a:lvl2pPr>
            <a:lvl3pPr>
              <a:spcBef>
                <a:spcPts val="600"/>
              </a:spcBef>
              <a:spcAft>
                <a:spcPts val="0"/>
              </a:spcAft>
              <a:defRPr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600"/>
              </a:spcAft>
              <a:buNone/>
              <a:defRPr>
                <a:latin typeface="Calibre Bold" panose="020B0803030202060203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industry</a:t>
            </a:r>
          </a:p>
          <a:p>
            <a:pPr lvl="1"/>
            <a:r>
              <a:rPr lang="en-US" dirty="0"/>
              <a:t>Name Surname</a:t>
            </a:r>
          </a:p>
          <a:p>
            <a:pPr lvl="2"/>
            <a:r>
              <a:rPr lang="en-US" dirty="0"/>
              <a:t>Job Title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F516C98C-1DF2-4FF6-A7E2-C3FDB9F7A5D7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635384" y="430322"/>
            <a:ext cx="2043854" cy="1069866"/>
          </a:xfrm>
        </p:spPr>
        <p:txBody>
          <a:bodyPr tIns="0"/>
          <a:lstStyle>
            <a:lvl1pPr>
              <a:spcAft>
                <a:spcPts val="0"/>
              </a:spcAft>
              <a:defRPr sz="1000" cap="all" baseline="0">
                <a:latin typeface="+mn-lt"/>
              </a:defRPr>
            </a:lvl1pPr>
            <a:lvl2pPr>
              <a:spcAft>
                <a:spcPts val="1800"/>
              </a:spcAft>
              <a:defRPr sz="1400"/>
            </a:lvl2pPr>
            <a:lvl3pPr>
              <a:spcBef>
                <a:spcPts val="600"/>
              </a:spcBef>
              <a:spcAft>
                <a:spcPts val="0"/>
              </a:spcAft>
              <a:defRPr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600"/>
              </a:spcAft>
              <a:buNone/>
              <a:defRPr>
                <a:latin typeface="Calibre Bold" panose="020B0803030202060203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industry</a:t>
            </a:r>
          </a:p>
          <a:p>
            <a:pPr lvl="1"/>
            <a:r>
              <a:rPr lang="en-US" dirty="0"/>
              <a:t>Name Surname</a:t>
            </a:r>
          </a:p>
          <a:p>
            <a:pPr lvl="2"/>
            <a:r>
              <a:rPr lang="en-US" dirty="0"/>
              <a:t>Job Title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B2D3416A-00E4-47AF-A14C-AFFB92D9F7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38816" y="2125663"/>
            <a:ext cx="2043854" cy="4302016"/>
          </a:xfrm>
        </p:spPr>
        <p:txBody>
          <a:bodyPr/>
          <a:lstStyle>
            <a:lvl1pPr>
              <a:spcAft>
                <a:spcPts val="600"/>
              </a:spcAft>
              <a:defRPr lang="en-US" sz="1500" b="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1pPr>
            <a:lvl2pPr>
              <a:spcBef>
                <a:spcPts val="300"/>
              </a:spcBef>
              <a:spcAft>
                <a:spcPts val="300"/>
              </a:spcAft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" indent="-171450">
              <a:buFont typeface="Calibre" panose="020B0503030202060203" pitchFamily="34" charset="0"/>
              <a:buChar char="–"/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6616">
              <a:defRPr lang="en-US" sz="12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spcBef>
                <a:spcPts val="600"/>
              </a:spcBef>
              <a:spcAft>
                <a:spcPts val="0"/>
              </a:spcAft>
              <a:buFontTx/>
              <a:buNone/>
              <a:defRPr lang="en-US" sz="120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5pPr>
            <a:lvl6pPr>
              <a:defRPr lang="en-US" sz="105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6pPr>
            <a:lvl7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50" indent="-171450">
              <a:spcBef>
                <a:spcPts val="200"/>
              </a:spcBef>
              <a:spcAft>
                <a:spcPts val="0"/>
              </a:spcAft>
              <a:buFont typeface="Calibre" panose="020B0503030202060203" pitchFamily="34" charset="0"/>
              <a:buChar char="–"/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>
              <a:spcBef>
                <a:spcPts val="200"/>
              </a:spcBef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195FCD78-DB6B-421B-B2D4-AE5BEF3DF4B0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9647997" y="2125662"/>
            <a:ext cx="2043854" cy="4302016"/>
          </a:xfrm>
        </p:spPr>
        <p:txBody>
          <a:bodyPr/>
          <a:lstStyle>
            <a:lvl1pPr>
              <a:spcAft>
                <a:spcPts val="600"/>
              </a:spcAft>
              <a:defRPr lang="en-US" sz="1500" b="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1pPr>
            <a:lvl2pPr>
              <a:spcBef>
                <a:spcPts val="300"/>
              </a:spcBef>
              <a:spcAft>
                <a:spcPts val="300"/>
              </a:spcAft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" indent="-171450">
              <a:buFont typeface="Calibre" panose="020B0503030202060203" pitchFamily="34" charset="0"/>
              <a:buChar char="–"/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6616">
              <a:defRPr lang="en-US" sz="12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spcBef>
                <a:spcPts val="600"/>
              </a:spcBef>
              <a:spcAft>
                <a:spcPts val="0"/>
              </a:spcAft>
              <a:buFontTx/>
              <a:buNone/>
              <a:defRPr lang="en-US" sz="120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5pPr>
            <a:lvl6pPr>
              <a:defRPr lang="en-US" sz="105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6pPr>
            <a:lvl7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50" indent="-171450">
              <a:spcBef>
                <a:spcPts val="200"/>
              </a:spcBef>
              <a:spcAft>
                <a:spcPts val="0"/>
              </a:spcAft>
              <a:buFont typeface="Calibre" panose="020B0503030202060203" pitchFamily="34" charset="0"/>
              <a:buChar char="–"/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>
              <a:spcBef>
                <a:spcPts val="200"/>
              </a:spcBef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4516670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4 Column +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EDA477A-EA05-4910-A907-B37AE4089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E1B1BC1-6426-4194-977F-50E0566069B1}"/>
              </a:ext>
            </a:extLst>
          </p:cNvPr>
          <p:cNvCxnSpPr>
            <a:cxnSpLocks/>
          </p:cNvCxnSpPr>
          <p:nvPr/>
        </p:nvCxnSpPr>
        <p:spPr>
          <a:xfrm flipH="1">
            <a:off x="503224" y="1022541"/>
            <a:ext cx="931876" cy="0"/>
          </a:xfrm>
          <a:prstGeom prst="line">
            <a:avLst/>
          </a:prstGeom>
          <a:ln w="25400">
            <a:solidFill>
              <a:srgbClr val="17E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2C4518EA-20F4-4C32-AE32-5FF170885DA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536700" y="957804"/>
            <a:ext cx="1936750" cy="182683"/>
          </a:xfrm>
        </p:spPr>
        <p:txBody>
          <a:bodyPr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050" cap="all" baseline="0">
                <a:latin typeface="Calibre Medium" panose="020B0603030202060203" pitchFamily="34" charset="0"/>
              </a:defRPr>
            </a:lvl1pPr>
          </a:lstStyle>
          <a:p>
            <a:pPr lvl="0"/>
            <a:r>
              <a:rPr lang="en-US" dirty="0"/>
              <a:t>NAVIGATION </a:t>
            </a:r>
            <a:r>
              <a:rPr lang="en-US" dirty="0" err="1"/>
              <a:t>HEADer</a:t>
            </a:r>
            <a:endParaRPr lang="en-GB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382EEC82-E425-4447-8168-823386C35811}"/>
              </a:ext>
            </a:extLst>
          </p:cNvPr>
          <p:cNvSpPr>
            <a:spLocks noGrp="1"/>
          </p:cNvSpPr>
          <p:nvPr>
            <p:ph sz="quarter" idx="46"/>
          </p:nvPr>
        </p:nvSpPr>
        <p:spPr>
          <a:xfrm>
            <a:off x="3596483" y="1601788"/>
            <a:ext cx="1946577" cy="4376737"/>
          </a:xfrm>
          <a:custGeom>
            <a:avLst/>
            <a:gdLst>
              <a:gd name="connsiteX0" fmla="*/ 0 w 1946577"/>
              <a:gd name="connsiteY0" fmla="*/ 0 h 4376737"/>
              <a:gd name="connsiteX1" fmla="*/ 1946577 w 1946577"/>
              <a:gd name="connsiteY1" fmla="*/ 0 h 4376737"/>
              <a:gd name="connsiteX2" fmla="*/ 1946577 w 1946577"/>
              <a:gd name="connsiteY2" fmla="*/ 4376737 h 4376737"/>
              <a:gd name="connsiteX3" fmla="*/ 0 w 1946577"/>
              <a:gd name="connsiteY3" fmla="*/ 4376737 h 4376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6577" h="4376737">
                <a:moveTo>
                  <a:pt x="0" y="0"/>
                </a:moveTo>
                <a:lnTo>
                  <a:pt x="1946577" y="0"/>
                </a:lnTo>
                <a:lnTo>
                  <a:pt x="1946577" y="4376737"/>
                </a:lnTo>
                <a:lnTo>
                  <a:pt x="0" y="43767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B6F5A440-4CB0-4227-83F4-B25372C1CEF0}"/>
              </a:ext>
            </a:extLst>
          </p:cNvPr>
          <p:cNvSpPr>
            <a:spLocks noGrp="1"/>
          </p:cNvSpPr>
          <p:nvPr>
            <p:ph sz="quarter" idx="47"/>
          </p:nvPr>
        </p:nvSpPr>
        <p:spPr>
          <a:xfrm>
            <a:off x="5664612" y="1601788"/>
            <a:ext cx="1921257" cy="4376737"/>
          </a:xfrm>
          <a:custGeom>
            <a:avLst/>
            <a:gdLst>
              <a:gd name="connsiteX0" fmla="*/ 0 w 1921257"/>
              <a:gd name="connsiteY0" fmla="*/ 0 h 4376737"/>
              <a:gd name="connsiteX1" fmla="*/ 1921257 w 1921257"/>
              <a:gd name="connsiteY1" fmla="*/ 0 h 4376737"/>
              <a:gd name="connsiteX2" fmla="*/ 1921257 w 1921257"/>
              <a:gd name="connsiteY2" fmla="*/ 4376737 h 4376737"/>
              <a:gd name="connsiteX3" fmla="*/ 0 w 1921257"/>
              <a:gd name="connsiteY3" fmla="*/ 4376737 h 4376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1257" h="4376737">
                <a:moveTo>
                  <a:pt x="0" y="0"/>
                </a:moveTo>
                <a:lnTo>
                  <a:pt x="1921257" y="0"/>
                </a:lnTo>
                <a:lnTo>
                  <a:pt x="1921257" y="4376737"/>
                </a:lnTo>
                <a:lnTo>
                  <a:pt x="0" y="43767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628C5231-34D0-4652-B982-40A4C84EBCC8}"/>
              </a:ext>
            </a:extLst>
          </p:cNvPr>
          <p:cNvSpPr>
            <a:spLocks noGrp="1"/>
          </p:cNvSpPr>
          <p:nvPr>
            <p:ph sz="quarter" idx="48"/>
          </p:nvPr>
        </p:nvSpPr>
        <p:spPr>
          <a:xfrm>
            <a:off x="7710102" y="1601788"/>
            <a:ext cx="1921258" cy="4376737"/>
          </a:xfrm>
          <a:custGeom>
            <a:avLst/>
            <a:gdLst>
              <a:gd name="connsiteX0" fmla="*/ 0 w 1921258"/>
              <a:gd name="connsiteY0" fmla="*/ 0 h 4376737"/>
              <a:gd name="connsiteX1" fmla="*/ 1921258 w 1921258"/>
              <a:gd name="connsiteY1" fmla="*/ 0 h 4376737"/>
              <a:gd name="connsiteX2" fmla="*/ 1921258 w 1921258"/>
              <a:gd name="connsiteY2" fmla="*/ 4376737 h 4376737"/>
              <a:gd name="connsiteX3" fmla="*/ 0 w 1921258"/>
              <a:gd name="connsiteY3" fmla="*/ 4376737 h 4376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1258" h="4376737">
                <a:moveTo>
                  <a:pt x="0" y="0"/>
                </a:moveTo>
                <a:lnTo>
                  <a:pt x="1921258" y="0"/>
                </a:lnTo>
                <a:lnTo>
                  <a:pt x="1921258" y="4376737"/>
                </a:lnTo>
                <a:lnTo>
                  <a:pt x="0" y="43767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CFBC130C-E5E4-405A-9E7E-C6CC4C07AFB5}"/>
              </a:ext>
            </a:extLst>
          </p:cNvPr>
          <p:cNvSpPr>
            <a:spLocks noGrp="1"/>
          </p:cNvSpPr>
          <p:nvPr>
            <p:ph sz="quarter" idx="49"/>
          </p:nvPr>
        </p:nvSpPr>
        <p:spPr>
          <a:xfrm>
            <a:off x="9757978" y="1601788"/>
            <a:ext cx="1921258" cy="4376737"/>
          </a:xfrm>
          <a:custGeom>
            <a:avLst/>
            <a:gdLst>
              <a:gd name="connsiteX0" fmla="*/ 0 w 1921258"/>
              <a:gd name="connsiteY0" fmla="*/ 0 h 4376737"/>
              <a:gd name="connsiteX1" fmla="*/ 1921258 w 1921258"/>
              <a:gd name="connsiteY1" fmla="*/ 0 h 4376737"/>
              <a:gd name="connsiteX2" fmla="*/ 1921258 w 1921258"/>
              <a:gd name="connsiteY2" fmla="*/ 4376737 h 4376737"/>
              <a:gd name="connsiteX3" fmla="*/ 0 w 1921258"/>
              <a:gd name="connsiteY3" fmla="*/ 4376737 h 4376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1258" h="4376737">
                <a:moveTo>
                  <a:pt x="0" y="0"/>
                </a:moveTo>
                <a:lnTo>
                  <a:pt x="1921258" y="0"/>
                </a:lnTo>
                <a:lnTo>
                  <a:pt x="1921258" y="4376737"/>
                </a:lnTo>
                <a:lnTo>
                  <a:pt x="0" y="43767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06FC62-0D29-4AB4-A866-E5DF66540810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511177" y="3492063"/>
            <a:ext cx="1947861" cy="2500313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050">
                <a:latin typeface="Calibre Semibold" panose="020B0703030202060203" pitchFamily="34" charset="0"/>
              </a:defRPr>
            </a:lvl1pPr>
            <a:lvl2pPr>
              <a:spcBef>
                <a:spcPts val="300"/>
              </a:spcBef>
              <a:spcAft>
                <a:spcPts val="300"/>
              </a:spcAft>
              <a:defRPr sz="1050">
                <a:latin typeface="+mn-lt"/>
              </a:defRPr>
            </a:lvl2pPr>
            <a:lvl3pPr marL="171450" indent="-171450">
              <a:spcBef>
                <a:spcPts val="200"/>
              </a:spcBef>
              <a:spcAft>
                <a:spcPts val="0"/>
              </a:spcAft>
              <a:buFont typeface="Calibre" panose="020B0503030202060203" pitchFamily="34" charset="0"/>
              <a:buChar char="–"/>
              <a:defRPr sz="105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DEA8446A-B0D9-47B3-9D07-FC91721D03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4576" y="917539"/>
            <a:ext cx="3997324" cy="582649"/>
          </a:xfrm>
        </p:spPr>
        <p:txBody>
          <a:bodyPr/>
          <a:lstStyle>
            <a:lvl1pPr>
              <a:spcAft>
                <a:spcPts val="600"/>
              </a:spcAft>
              <a:defRPr lang="en-US" sz="1500" b="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1pPr>
            <a:lvl2pPr>
              <a:spcBef>
                <a:spcPts val="300"/>
              </a:spcBef>
              <a:spcAft>
                <a:spcPts val="300"/>
              </a:spcAft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" indent="-171450">
              <a:buFont typeface="Calibre" panose="020B0503030202060203" pitchFamily="34" charset="0"/>
              <a:buChar char="–"/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6616">
              <a:defRPr lang="en-US" sz="12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spcBef>
                <a:spcPts val="600"/>
              </a:spcBef>
              <a:spcAft>
                <a:spcPts val="0"/>
              </a:spcAft>
              <a:buFontTx/>
              <a:buNone/>
              <a:defRPr lang="en-US" sz="120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5pPr>
            <a:lvl6pPr>
              <a:defRPr lang="en-US" sz="105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6pPr>
            <a:lvl7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50" indent="-171450">
              <a:spcBef>
                <a:spcPts val="200"/>
              </a:spcBef>
              <a:spcAft>
                <a:spcPts val="0"/>
              </a:spcAft>
              <a:buFont typeface="Calibre" panose="020B0503030202060203" pitchFamily="34" charset="0"/>
              <a:buChar char="–"/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>
              <a:spcBef>
                <a:spcPts val="200"/>
              </a:spcBef>
              <a:defRPr/>
            </a:lvl9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806D6EB-7E95-44EC-9C49-5C0DD97EC109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681911" y="917539"/>
            <a:ext cx="3997324" cy="582649"/>
          </a:xfrm>
        </p:spPr>
        <p:txBody>
          <a:bodyPr/>
          <a:lstStyle>
            <a:lvl1pPr>
              <a:spcAft>
                <a:spcPts val="600"/>
              </a:spcAft>
              <a:defRPr lang="en-US" sz="1500" b="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1pPr>
            <a:lvl2pPr>
              <a:spcBef>
                <a:spcPts val="300"/>
              </a:spcBef>
              <a:spcAft>
                <a:spcPts val="300"/>
              </a:spcAft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" indent="-171450">
              <a:buFont typeface="Calibre" panose="020B0503030202060203" pitchFamily="34" charset="0"/>
              <a:buChar char="–"/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6616">
              <a:defRPr lang="en-US" sz="12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spcBef>
                <a:spcPts val="600"/>
              </a:spcBef>
              <a:spcAft>
                <a:spcPts val="0"/>
              </a:spcAft>
              <a:buFontTx/>
              <a:buNone/>
              <a:defRPr lang="en-US" sz="120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5pPr>
            <a:lvl6pPr>
              <a:defRPr lang="en-US" sz="105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6pPr>
            <a:lvl7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50" indent="-171450">
              <a:spcBef>
                <a:spcPts val="200"/>
              </a:spcBef>
              <a:spcAft>
                <a:spcPts val="0"/>
              </a:spcAft>
              <a:buFont typeface="Calibre" panose="020B0503030202060203" pitchFamily="34" charset="0"/>
              <a:buChar char="–"/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>
              <a:spcBef>
                <a:spcPts val="200"/>
              </a:spcBef>
              <a:defRPr/>
            </a:lvl9pPr>
          </a:lstStyle>
          <a:p>
            <a:pPr lvl="0"/>
            <a:r>
              <a:rPr lang="en-US" dirty="0"/>
              <a:t>Sub heading</a:t>
            </a:r>
          </a:p>
        </p:txBody>
      </p:sp>
    </p:spTree>
    <p:extLst>
      <p:ext uri="{BB962C8B-B14F-4D97-AF65-F5344CB8AC3E}">
        <p14:creationId xmlns:p14="http://schemas.microsoft.com/office/powerpoint/2010/main" val="36304531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4D824BA-6789-4656-BC8F-B17AECC0DACD}"/>
              </a:ext>
            </a:extLst>
          </p:cNvPr>
          <p:cNvSpPr/>
          <p:nvPr userDrawn="1"/>
        </p:nvSpPr>
        <p:spPr>
          <a:xfrm>
            <a:off x="511177" y="2852739"/>
            <a:ext cx="11168062" cy="3529012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57B03FB-3DDD-43D5-937D-82E8E760C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9B1FDA1-BBD6-41FA-8D9D-315CC67A2EB1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3584575" y="1617690"/>
            <a:ext cx="6911707" cy="12092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D999275-F56B-4B15-B1EC-8C79C46FF37C}"/>
              </a:ext>
            </a:extLst>
          </p:cNvPr>
          <p:cNvCxnSpPr>
            <a:cxnSpLocks/>
          </p:cNvCxnSpPr>
          <p:nvPr userDrawn="1"/>
        </p:nvCxnSpPr>
        <p:spPr>
          <a:xfrm flipH="1">
            <a:off x="503224" y="1022541"/>
            <a:ext cx="931876" cy="0"/>
          </a:xfrm>
          <a:prstGeom prst="line">
            <a:avLst/>
          </a:prstGeom>
          <a:ln w="25400">
            <a:solidFill>
              <a:srgbClr val="17E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FC12AC0-3BAB-4389-AD48-421F62F8F40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536700" y="957804"/>
            <a:ext cx="1936750" cy="182683"/>
          </a:xfrm>
        </p:spPr>
        <p:txBody>
          <a:bodyPr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050" cap="all" baseline="0">
                <a:latin typeface="Calibre Medium" panose="020B0603030202060203" pitchFamily="34" charset="0"/>
              </a:defRPr>
            </a:lvl1pPr>
          </a:lstStyle>
          <a:p>
            <a:pPr lvl="0"/>
            <a:r>
              <a:rPr lang="en-US" dirty="0"/>
              <a:t>NAVIGATION </a:t>
            </a:r>
            <a:r>
              <a:rPr lang="en-US" dirty="0" err="1"/>
              <a:t>HEADer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51509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4D824BA-6789-4656-BC8F-B17AECC0DACD}"/>
              </a:ext>
            </a:extLst>
          </p:cNvPr>
          <p:cNvSpPr/>
          <p:nvPr userDrawn="1"/>
        </p:nvSpPr>
        <p:spPr>
          <a:xfrm>
            <a:off x="511177" y="2852739"/>
            <a:ext cx="11168062" cy="3529012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57B03FB-3DDD-43D5-937D-82E8E760C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D999275-F56B-4B15-B1EC-8C79C46FF37C}"/>
              </a:ext>
            </a:extLst>
          </p:cNvPr>
          <p:cNvCxnSpPr>
            <a:cxnSpLocks/>
          </p:cNvCxnSpPr>
          <p:nvPr/>
        </p:nvCxnSpPr>
        <p:spPr>
          <a:xfrm flipH="1">
            <a:off x="503224" y="1022541"/>
            <a:ext cx="931876" cy="0"/>
          </a:xfrm>
          <a:prstGeom prst="line">
            <a:avLst/>
          </a:prstGeom>
          <a:ln w="25400">
            <a:solidFill>
              <a:srgbClr val="17E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FC12AC0-3BAB-4389-AD48-421F62F8F40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536700" y="957804"/>
            <a:ext cx="1936750" cy="182683"/>
          </a:xfrm>
        </p:spPr>
        <p:txBody>
          <a:bodyPr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050" cap="all" baseline="0">
                <a:latin typeface="Calibre Medium" panose="020B0603030202060203" pitchFamily="34" charset="0"/>
              </a:defRPr>
            </a:lvl1pPr>
          </a:lstStyle>
          <a:p>
            <a:pPr lvl="0"/>
            <a:r>
              <a:rPr lang="en-US" dirty="0"/>
              <a:t>NAVIGATION </a:t>
            </a:r>
            <a:r>
              <a:rPr lang="en-US" dirty="0" err="1"/>
              <a:t>HEADer</a:t>
            </a:r>
            <a:endParaRPr lang="en-GB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A99B2442-5801-459F-9957-C8284E3056A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84575" y="1617690"/>
            <a:ext cx="3484563" cy="1209224"/>
          </a:xfrm>
        </p:spPr>
        <p:txBody>
          <a:bodyPr/>
          <a:lstStyle>
            <a:lvl1pPr>
              <a:spcAft>
                <a:spcPts val="600"/>
              </a:spcAft>
              <a:defRPr lang="en-US" sz="1500" b="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1pPr>
            <a:lvl2pPr>
              <a:spcBef>
                <a:spcPts val="300"/>
              </a:spcBef>
              <a:spcAft>
                <a:spcPts val="300"/>
              </a:spcAft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" indent="-171450">
              <a:buFont typeface="Calibre" panose="020B0503030202060203" pitchFamily="34" charset="0"/>
              <a:buChar char="–"/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6616">
              <a:defRPr lang="en-US" sz="12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spcBef>
                <a:spcPts val="600"/>
              </a:spcBef>
              <a:spcAft>
                <a:spcPts val="0"/>
              </a:spcAft>
              <a:buFontTx/>
              <a:buNone/>
              <a:defRPr lang="en-US" sz="120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5pPr>
            <a:lvl6pPr>
              <a:spcBef>
                <a:spcPts val="600"/>
              </a:spcBef>
              <a:defRPr lang="en-US" sz="105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6pPr>
            <a:lvl7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50" indent="-171450">
              <a:spcBef>
                <a:spcPts val="200"/>
              </a:spcBef>
              <a:spcAft>
                <a:spcPts val="0"/>
              </a:spcAft>
              <a:buFont typeface="Calibre" panose="020B0503030202060203" pitchFamily="34" charset="0"/>
              <a:buChar char="–"/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6D4F889-9E9E-4C74-B59F-BB65D16C6352}"/>
              </a:ext>
            </a:extLst>
          </p:cNvPr>
          <p:cNvSpPr>
            <a:spLocks noGrp="1"/>
          </p:cNvSpPr>
          <p:nvPr>
            <p:ph sz="quarter" idx="59"/>
          </p:nvPr>
        </p:nvSpPr>
        <p:spPr>
          <a:xfrm>
            <a:off x="7170738" y="1601788"/>
            <a:ext cx="3484563" cy="1209224"/>
          </a:xfrm>
        </p:spPr>
        <p:txBody>
          <a:bodyPr/>
          <a:lstStyle>
            <a:lvl1pPr>
              <a:spcAft>
                <a:spcPts val="600"/>
              </a:spcAft>
              <a:defRPr lang="en-US" sz="1500" b="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1pPr>
            <a:lvl2pPr>
              <a:spcBef>
                <a:spcPts val="300"/>
              </a:spcBef>
              <a:spcAft>
                <a:spcPts val="300"/>
              </a:spcAft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" indent="-171450">
              <a:buFont typeface="Calibre" panose="020B0503030202060203" pitchFamily="34" charset="0"/>
              <a:buChar char="–"/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6616">
              <a:defRPr lang="en-US" sz="12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spcBef>
                <a:spcPts val="600"/>
              </a:spcBef>
              <a:spcAft>
                <a:spcPts val="0"/>
              </a:spcAft>
              <a:buFontTx/>
              <a:buNone/>
              <a:defRPr lang="en-US" sz="120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5pPr>
            <a:lvl6pPr>
              <a:spcBef>
                <a:spcPts val="600"/>
              </a:spcBef>
              <a:defRPr lang="en-US" sz="105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6pPr>
            <a:lvl7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50" indent="-171450">
              <a:spcBef>
                <a:spcPts val="200"/>
              </a:spcBef>
              <a:spcAft>
                <a:spcPts val="0"/>
              </a:spcAft>
              <a:buFont typeface="Calibre" panose="020B0503030202060203" pitchFamily="34" charset="0"/>
              <a:buChar char="–"/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5025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FD969-0998-492E-B4DA-2600AA8CC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8D9486A-B98E-4B57-8D8A-06E1859A7223}"/>
              </a:ext>
            </a:extLst>
          </p:cNvPr>
          <p:cNvCxnSpPr>
            <a:cxnSpLocks/>
          </p:cNvCxnSpPr>
          <p:nvPr userDrawn="1"/>
        </p:nvCxnSpPr>
        <p:spPr>
          <a:xfrm flipH="1">
            <a:off x="503224" y="1022541"/>
            <a:ext cx="931876" cy="0"/>
          </a:xfrm>
          <a:prstGeom prst="line">
            <a:avLst/>
          </a:prstGeom>
          <a:ln w="25400">
            <a:solidFill>
              <a:srgbClr val="17E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3D8A3E1F-620B-4CA3-97C7-68562D78F51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536700" y="957804"/>
            <a:ext cx="1936750" cy="182683"/>
          </a:xfrm>
        </p:spPr>
        <p:txBody>
          <a:bodyPr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050" cap="all" baseline="0">
                <a:latin typeface="Calibre Medium" panose="020B0603030202060203" pitchFamily="34" charset="0"/>
              </a:defRPr>
            </a:lvl1pPr>
          </a:lstStyle>
          <a:p>
            <a:pPr lvl="0"/>
            <a:r>
              <a:rPr lang="en-US" dirty="0"/>
              <a:t>NAVIGATION </a:t>
            </a:r>
            <a:r>
              <a:rPr lang="en-US" dirty="0" err="1"/>
              <a:t>HEADer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A9A521-98E2-43CC-85CA-3FEC60A7E68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593985" y="1601788"/>
            <a:ext cx="2455863" cy="3024187"/>
          </a:xfrm>
          <a:solidFill>
            <a:schemeClr val="bg2"/>
          </a:solidFill>
        </p:spPr>
        <p:txBody>
          <a:bodyPr lIns="182880" tIns="182880" rIns="182880" bIns="182880"/>
          <a:lstStyle>
            <a:lvl1pPr marL="0" indent="0">
              <a:spcAft>
                <a:spcPts val="0"/>
              </a:spcAft>
              <a:buFontTx/>
              <a:buNone/>
              <a:defRPr lang="en-US" sz="6000" b="0" dirty="0" smtClean="0">
                <a:solidFill>
                  <a:schemeClr val="tx1"/>
                </a:solidFill>
                <a:latin typeface="Calibre Light" panose="020B0303030202060203" pitchFamily="34" charset="0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600"/>
              </a:spcAft>
              <a:defRPr lang="en-US" sz="2200" dirty="0" smtClean="0">
                <a:solidFill>
                  <a:schemeClr val="tx1"/>
                </a:solidFill>
                <a:latin typeface="Calibre Light" panose="020B0303030202060203" pitchFamily="34" charset="0"/>
                <a:ea typeface="+mn-ea"/>
                <a:cs typeface="+mn-cs"/>
              </a:defRPr>
            </a:lvl2pPr>
            <a:lvl3pPr marL="0" indent="0">
              <a:spcBef>
                <a:spcPts val="3400"/>
              </a:spcBef>
              <a:spcAft>
                <a:spcPts val="600"/>
              </a:spcAft>
              <a:buFontTx/>
              <a:buNone/>
              <a:defRPr lang="en-US" sz="160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3pPr>
            <a:lvl4pPr marL="173736">
              <a:spcBef>
                <a:spcPts val="300"/>
              </a:spcBef>
              <a:spcAft>
                <a:spcPts val="300"/>
              </a:spcAft>
              <a:defRPr lang="en-US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6616" indent="-171450">
              <a:spcBef>
                <a:spcPts val="600"/>
              </a:spcBef>
              <a:spcAft>
                <a:spcPts val="0"/>
              </a:spcAft>
              <a:buFont typeface="Calibre" panose="020B0503030202060203" pitchFamily="34" charset="0"/>
              <a:buChar char="–"/>
              <a:defRPr lang="en-US" sz="1200" dirty="0" smtClean="0">
                <a:solidFill>
                  <a:schemeClr val="tx1"/>
                </a:solidFill>
                <a:latin typeface="Calibre" panose="020B0503030202060203" pitchFamily="34" charset="0"/>
                <a:ea typeface="+mn-ea"/>
                <a:cs typeface="+mn-cs"/>
              </a:defRPr>
            </a:lvl5pPr>
            <a:lvl7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7pPr>
            <a:lvl8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lvl="0"/>
            <a:r>
              <a:rPr lang="en-US" dirty="0"/>
              <a:t>#value</a:t>
            </a:r>
          </a:p>
          <a:p>
            <a:pPr lvl="1"/>
            <a:r>
              <a:rPr lang="en-US" dirty="0"/>
              <a:t>unit</a:t>
            </a:r>
          </a:p>
          <a:p>
            <a:pPr lvl="2"/>
            <a:r>
              <a:rPr lang="en-US" dirty="0"/>
              <a:t>Description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4B3BC16-5A21-484A-8BE9-CBF682C7A0F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160858" y="1601787"/>
            <a:ext cx="2455863" cy="3024187"/>
          </a:xfrm>
          <a:solidFill>
            <a:schemeClr val="tx1"/>
          </a:solidFill>
        </p:spPr>
        <p:txBody>
          <a:bodyPr lIns="182880" tIns="182880" rIns="182880" bIns="182880"/>
          <a:lstStyle>
            <a:lvl1pPr marL="0" indent="0">
              <a:spcAft>
                <a:spcPts val="0"/>
              </a:spcAft>
              <a:buFontTx/>
              <a:buNone/>
              <a:defRPr lang="en-US" sz="6000" b="0" dirty="0" smtClean="0">
                <a:solidFill>
                  <a:schemeClr val="bg1"/>
                </a:solidFill>
                <a:latin typeface="Calibre Light" panose="020B0303030202060203" pitchFamily="34" charset="0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600"/>
              </a:spcAft>
              <a:defRPr lang="en-US" sz="2200" dirty="0" smtClean="0">
                <a:solidFill>
                  <a:schemeClr val="bg1"/>
                </a:solidFill>
                <a:latin typeface="Calibre Light" panose="020B0303030202060203" pitchFamily="34" charset="0"/>
                <a:ea typeface="+mn-ea"/>
                <a:cs typeface="+mn-cs"/>
              </a:defRPr>
            </a:lvl2pPr>
            <a:lvl3pPr marL="0" indent="0">
              <a:spcBef>
                <a:spcPts val="3400"/>
              </a:spcBef>
              <a:spcAft>
                <a:spcPts val="600"/>
              </a:spcAft>
              <a:buFontTx/>
              <a:buNone/>
              <a:defRPr lang="en-US" sz="1600" dirty="0" smtClean="0">
                <a:solidFill>
                  <a:schemeClr val="bg1"/>
                </a:solidFill>
                <a:latin typeface="Calibre Semibold" panose="020B0703030202060203" pitchFamily="34" charset="0"/>
                <a:ea typeface="+mn-ea"/>
                <a:cs typeface="+mn-cs"/>
              </a:defRPr>
            </a:lvl3pPr>
            <a:lvl4pPr marL="173736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defRPr lang="en-US" sz="1200" b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356616" indent="-171450">
              <a:spcBef>
                <a:spcPts val="600"/>
              </a:spcBef>
              <a:spcAft>
                <a:spcPts val="0"/>
              </a:spcAft>
              <a:buFont typeface="Calibre" panose="020B0503030202060203" pitchFamily="34" charset="0"/>
              <a:buChar char="–"/>
              <a:defRPr lang="en-US" sz="1200" dirty="0" smtClean="0">
                <a:solidFill>
                  <a:schemeClr val="bg1"/>
                </a:solidFill>
                <a:latin typeface="Calibre" panose="020B0503030202060203" pitchFamily="34" charset="0"/>
                <a:ea typeface="+mn-ea"/>
                <a:cs typeface="+mn-cs"/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bg1"/>
                </a:solidFill>
                <a:latin typeface="Calibre Semibold" panose="020B0703030202060203" pitchFamily="34" charset="0"/>
                <a:ea typeface="+mn-ea"/>
                <a:cs typeface="+mn-cs"/>
              </a:defRPr>
            </a:lvl7pPr>
            <a:lvl8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#value</a:t>
            </a:r>
          </a:p>
          <a:p>
            <a:pPr lvl="1"/>
            <a:r>
              <a:rPr lang="en-US" dirty="0"/>
              <a:t>unit</a:t>
            </a:r>
          </a:p>
          <a:p>
            <a:pPr lvl="2"/>
            <a:r>
              <a:rPr lang="en-US" dirty="0"/>
              <a:t>Description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544D5E3-0BBB-4F91-BE66-4EFDE9562EE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729021" y="1601787"/>
            <a:ext cx="2455863" cy="3024187"/>
          </a:xfrm>
          <a:solidFill>
            <a:schemeClr val="tx2"/>
          </a:solidFill>
        </p:spPr>
        <p:txBody>
          <a:bodyPr lIns="182880" tIns="182880" rIns="182880" bIns="182880"/>
          <a:lstStyle>
            <a:lvl1pPr marL="0" indent="0">
              <a:spcAft>
                <a:spcPts val="0"/>
              </a:spcAft>
              <a:buFontTx/>
              <a:buNone/>
              <a:defRPr lang="en-US" sz="6000" b="0" dirty="0" smtClean="0">
                <a:solidFill>
                  <a:schemeClr val="tx1"/>
                </a:solidFill>
                <a:latin typeface="Calibre Light" panose="020B0303030202060203" pitchFamily="34" charset="0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600"/>
              </a:spcAft>
              <a:defRPr lang="en-US" sz="2200" dirty="0" smtClean="0">
                <a:solidFill>
                  <a:schemeClr val="tx1"/>
                </a:solidFill>
                <a:latin typeface="Calibre Light" panose="020B0303030202060203" pitchFamily="34" charset="0"/>
                <a:ea typeface="+mn-ea"/>
                <a:cs typeface="+mn-cs"/>
              </a:defRPr>
            </a:lvl2pPr>
            <a:lvl3pPr marL="0" indent="0">
              <a:spcBef>
                <a:spcPts val="3400"/>
              </a:spcBef>
              <a:spcAft>
                <a:spcPts val="600"/>
              </a:spcAft>
              <a:buFontTx/>
              <a:buNone/>
              <a:defRPr lang="en-US" sz="160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3pPr>
            <a:lvl4pPr marL="173736">
              <a:spcBef>
                <a:spcPts val="300"/>
              </a:spcBef>
              <a:spcAft>
                <a:spcPts val="300"/>
              </a:spcAft>
              <a:defRPr lang="en-US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6616" indent="-171450">
              <a:spcBef>
                <a:spcPts val="600"/>
              </a:spcBef>
              <a:spcAft>
                <a:spcPts val="0"/>
              </a:spcAft>
              <a:buFont typeface="Calibre" panose="020B0503030202060203" pitchFamily="34" charset="0"/>
              <a:buChar char="–"/>
              <a:defRPr lang="en-US" sz="1200" dirty="0" smtClean="0">
                <a:solidFill>
                  <a:schemeClr val="tx1"/>
                </a:solidFill>
                <a:latin typeface="Calibre" panose="020B0503030202060203" pitchFamily="34" charset="0"/>
                <a:ea typeface="+mn-ea"/>
                <a:cs typeface="+mn-cs"/>
              </a:defRPr>
            </a:lvl5pPr>
            <a:lvl7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7pPr>
            <a:lvl8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lvl="0"/>
            <a:r>
              <a:rPr lang="en-US" dirty="0"/>
              <a:t>#value</a:t>
            </a:r>
          </a:p>
          <a:p>
            <a:pPr lvl="1"/>
            <a:r>
              <a:rPr lang="en-US" dirty="0"/>
              <a:t>unit</a:t>
            </a:r>
          </a:p>
          <a:p>
            <a:pPr lvl="2"/>
            <a:r>
              <a:rPr lang="en-US" dirty="0"/>
              <a:t>Description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50610A3B-99C8-49E0-B612-213D17F205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12568" y="4983292"/>
            <a:ext cx="7135812" cy="530915"/>
          </a:xfrm>
        </p:spPr>
        <p:txBody>
          <a:bodyPr tIns="100584"/>
          <a:lstStyle>
            <a:lvl1pPr>
              <a:spcAft>
                <a:spcPts val="600"/>
              </a:spcAft>
              <a:defRPr lang="en-US" sz="1500" b="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1pPr>
            <a:lvl2pPr>
              <a:spcBef>
                <a:spcPts val="300"/>
              </a:spcBef>
              <a:spcAft>
                <a:spcPts val="300"/>
              </a:spcAft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" indent="-171450">
              <a:buFont typeface="Calibre" panose="020B0503030202060203" pitchFamily="34" charset="0"/>
              <a:buChar char="–"/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6616">
              <a:defRPr lang="en-US" sz="12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spcBef>
                <a:spcPts val="600"/>
              </a:spcBef>
              <a:spcAft>
                <a:spcPts val="0"/>
              </a:spcAft>
              <a:buFontTx/>
              <a:buNone/>
              <a:defRPr lang="en-US" sz="120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5pPr>
            <a:lvl6pPr>
              <a:defRPr lang="en-US" sz="105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6pPr>
            <a:lvl7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50" indent="-171450">
              <a:spcBef>
                <a:spcPts val="200"/>
              </a:spcBef>
              <a:spcAft>
                <a:spcPts val="0"/>
              </a:spcAft>
              <a:buFont typeface="Calibre" panose="020B0503030202060203" pitchFamily="34" charset="0"/>
              <a:buChar char="–"/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>
              <a:spcBef>
                <a:spcPts val="200"/>
              </a:spcBef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889340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4B6C5592-E75B-4F66-82B4-AE2E36476FDD}"/>
              </a:ext>
            </a:extLst>
          </p:cNvPr>
          <p:cNvSpPr>
            <a:spLocks noGrp="1"/>
          </p:cNvSpPr>
          <p:nvPr>
            <p:ph sz="quarter" idx="43" hasCustomPrompt="1"/>
          </p:nvPr>
        </p:nvSpPr>
        <p:spPr>
          <a:xfrm>
            <a:off x="512235" y="1981200"/>
            <a:ext cx="1575118" cy="1879200"/>
          </a:xfrm>
          <a:custGeom>
            <a:avLst/>
            <a:gdLst>
              <a:gd name="connsiteX0" fmla="*/ 0 w 1575118"/>
              <a:gd name="connsiteY0" fmla="*/ 0 h 1752302"/>
              <a:gd name="connsiteX1" fmla="*/ 1575118 w 1575118"/>
              <a:gd name="connsiteY1" fmla="*/ 0 h 1752302"/>
              <a:gd name="connsiteX2" fmla="*/ 1575118 w 1575118"/>
              <a:gd name="connsiteY2" fmla="*/ 1752302 h 1752302"/>
              <a:gd name="connsiteX3" fmla="*/ 0 w 1575118"/>
              <a:gd name="connsiteY3" fmla="*/ 1752302 h 1752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5118" h="1752302">
                <a:moveTo>
                  <a:pt x="0" y="0"/>
                </a:moveTo>
                <a:lnTo>
                  <a:pt x="1575118" y="0"/>
                </a:lnTo>
                <a:lnTo>
                  <a:pt x="1575118" y="1752302"/>
                </a:lnTo>
                <a:lnTo>
                  <a:pt x="0" y="1752302"/>
                </a:ln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lIns="72000" tIns="72000" rIns="72000" bIns="72000">
            <a:noAutofit/>
          </a:bodyPr>
          <a:lstStyle>
            <a:lvl1pPr>
              <a:spcAft>
                <a:spcPts val="600"/>
              </a:spcAft>
              <a:defRPr sz="900" cap="all" baseline="0">
                <a:latin typeface="Calibre Semibold" panose="020B0703030202060203" pitchFamily="34" charset="0"/>
              </a:defRPr>
            </a:lvl1pPr>
            <a:lvl2pPr>
              <a:spcAft>
                <a:spcPts val="600"/>
              </a:spcAft>
              <a:defRPr sz="900"/>
            </a:lvl2pPr>
            <a:lvl3pPr>
              <a:spcBef>
                <a:spcPts val="200"/>
              </a:spcBef>
              <a:spcAft>
                <a:spcPts val="200"/>
              </a:spcAft>
              <a:defRPr sz="800"/>
            </a:lvl3pPr>
            <a:lvl4pPr>
              <a:spcBef>
                <a:spcPts val="200"/>
              </a:spcBef>
              <a:spcAft>
                <a:spcPts val="200"/>
              </a:spcAft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5B7E7880-B55C-4D04-BAEB-85955CA98962}"/>
              </a:ext>
            </a:extLst>
          </p:cNvPr>
          <p:cNvSpPr>
            <a:spLocks noGrp="1"/>
          </p:cNvSpPr>
          <p:nvPr>
            <p:ph sz="quarter" idx="44" hasCustomPrompt="1"/>
          </p:nvPr>
        </p:nvSpPr>
        <p:spPr>
          <a:xfrm>
            <a:off x="2430141" y="1981200"/>
            <a:ext cx="1575118" cy="1879200"/>
          </a:xfrm>
          <a:custGeom>
            <a:avLst/>
            <a:gdLst>
              <a:gd name="connsiteX0" fmla="*/ 0 w 1575118"/>
              <a:gd name="connsiteY0" fmla="*/ 0 h 1752302"/>
              <a:gd name="connsiteX1" fmla="*/ 1575118 w 1575118"/>
              <a:gd name="connsiteY1" fmla="*/ 0 h 1752302"/>
              <a:gd name="connsiteX2" fmla="*/ 1575118 w 1575118"/>
              <a:gd name="connsiteY2" fmla="*/ 1752302 h 1752302"/>
              <a:gd name="connsiteX3" fmla="*/ 0 w 1575118"/>
              <a:gd name="connsiteY3" fmla="*/ 1752302 h 1752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5118" h="1752302">
                <a:moveTo>
                  <a:pt x="0" y="0"/>
                </a:moveTo>
                <a:lnTo>
                  <a:pt x="1575118" y="0"/>
                </a:lnTo>
                <a:lnTo>
                  <a:pt x="1575118" y="1752302"/>
                </a:lnTo>
                <a:lnTo>
                  <a:pt x="0" y="1752302"/>
                </a:ln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lIns="72000" tIns="72000" rIns="72000" bIns="72000">
            <a:noAutofit/>
          </a:bodyPr>
          <a:lstStyle>
            <a:lvl1pPr>
              <a:spcAft>
                <a:spcPts val="600"/>
              </a:spcAft>
              <a:defRPr sz="900" cap="all" baseline="0">
                <a:latin typeface="Calibre Semibold" panose="020B0703030202060203" pitchFamily="34" charset="0"/>
              </a:defRPr>
            </a:lvl1pPr>
            <a:lvl2pPr>
              <a:spcAft>
                <a:spcPts val="600"/>
              </a:spcAft>
              <a:defRPr sz="900"/>
            </a:lvl2pPr>
            <a:lvl3pPr>
              <a:spcBef>
                <a:spcPts val="200"/>
              </a:spcBef>
              <a:spcAft>
                <a:spcPts val="200"/>
              </a:spcAft>
              <a:defRPr sz="800"/>
            </a:lvl3pPr>
            <a:lvl4pPr>
              <a:spcBef>
                <a:spcPts val="200"/>
              </a:spcBef>
              <a:spcAft>
                <a:spcPts val="200"/>
              </a:spcAft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F2E1760B-9CF3-448D-86DD-6A7FB6C6379B}"/>
              </a:ext>
            </a:extLst>
          </p:cNvPr>
          <p:cNvSpPr>
            <a:spLocks noGrp="1"/>
          </p:cNvSpPr>
          <p:nvPr>
            <p:ph sz="quarter" idx="45" hasCustomPrompt="1"/>
          </p:nvPr>
        </p:nvSpPr>
        <p:spPr>
          <a:xfrm>
            <a:off x="4348047" y="1981200"/>
            <a:ext cx="1575118" cy="1879200"/>
          </a:xfrm>
          <a:custGeom>
            <a:avLst/>
            <a:gdLst>
              <a:gd name="connsiteX0" fmla="*/ 0 w 1575118"/>
              <a:gd name="connsiteY0" fmla="*/ 0 h 1752302"/>
              <a:gd name="connsiteX1" fmla="*/ 1575118 w 1575118"/>
              <a:gd name="connsiteY1" fmla="*/ 0 h 1752302"/>
              <a:gd name="connsiteX2" fmla="*/ 1575118 w 1575118"/>
              <a:gd name="connsiteY2" fmla="*/ 1752302 h 1752302"/>
              <a:gd name="connsiteX3" fmla="*/ 0 w 1575118"/>
              <a:gd name="connsiteY3" fmla="*/ 1752302 h 1752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5118" h="1752302">
                <a:moveTo>
                  <a:pt x="0" y="0"/>
                </a:moveTo>
                <a:lnTo>
                  <a:pt x="1575118" y="0"/>
                </a:lnTo>
                <a:lnTo>
                  <a:pt x="1575118" y="1752302"/>
                </a:lnTo>
                <a:lnTo>
                  <a:pt x="0" y="1752302"/>
                </a:ln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lIns="72000" tIns="72000" rIns="72000" bIns="72000">
            <a:noAutofit/>
          </a:bodyPr>
          <a:lstStyle>
            <a:lvl1pPr>
              <a:spcAft>
                <a:spcPts val="600"/>
              </a:spcAft>
              <a:defRPr sz="900" cap="all" baseline="0">
                <a:latin typeface="Calibre Semibold" panose="020B0703030202060203" pitchFamily="34" charset="0"/>
              </a:defRPr>
            </a:lvl1pPr>
            <a:lvl2pPr>
              <a:spcAft>
                <a:spcPts val="600"/>
              </a:spcAft>
              <a:defRPr sz="900"/>
            </a:lvl2pPr>
            <a:lvl3pPr>
              <a:spcBef>
                <a:spcPts val="200"/>
              </a:spcBef>
              <a:spcAft>
                <a:spcPts val="200"/>
              </a:spcAft>
              <a:defRPr sz="800"/>
            </a:lvl3pPr>
            <a:lvl4pPr>
              <a:spcBef>
                <a:spcPts val="200"/>
              </a:spcBef>
              <a:spcAft>
                <a:spcPts val="200"/>
              </a:spcAft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9D1C2352-316D-4B0F-BAC8-C9C4EAEAAC06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6265953" y="1981200"/>
            <a:ext cx="1575118" cy="1879200"/>
          </a:xfrm>
          <a:custGeom>
            <a:avLst/>
            <a:gdLst>
              <a:gd name="connsiteX0" fmla="*/ 0 w 1575118"/>
              <a:gd name="connsiteY0" fmla="*/ 0 h 1752302"/>
              <a:gd name="connsiteX1" fmla="*/ 1575118 w 1575118"/>
              <a:gd name="connsiteY1" fmla="*/ 0 h 1752302"/>
              <a:gd name="connsiteX2" fmla="*/ 1575118 w 1575118"/>
              <a:gd name="connsiteY2" fmla="*/ 1752302 h 1752302"/>
              <a:gd name="connsiteX3" fmla="*/ 0 w 1575118"/>
              <a:gd name="connsiteY3" fmla="*/ 1752302 h 1752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5118" h="1752302">
                <a:moveTo>
                  <a:pt x="0" y="0"/>
                </a:moveTo>
                <a:lnTo>
                  <a:pt x="1575118" y="0"/>
                </a:lnTo>
                <a:lnTo>
                  <a:pt x="1575118" y="1752302"/>
                </a:lnTo>
                <a:lnTo>
                  <a:pt x="0" y="1752302"/>
                </a:ln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lIns="72000" tIns="72000" rIns="72000" bIns="72000">
            <a:noAutofit/>
          </a:bodyPr>
          <a:lstStyle>
            <a:lvl1pPr>
              <a:spcAft>
                <a:spcPts val="600"/>
              </a:spcAft>
              <a:defRPr sz="900" cap="all" baseline="0">
                <a:latin typeface="Calibre Semibold" panose="020B0703030202060203" pitchFamily="34" charset="0"/>
              </a:defRPr>
            </a:lvl1pPr>
            <a:lvl2pPr>
              <a:spcAft>
                <a:spcPts val="600"/>
              </a:spcAft>
              <a:defRPr sz="900"/>
            </a:lvl2pPr>
            <a:lvl3pPr>
              <a:spcBef>
                <a:spcPts val="200"/>
              </a:spcBef>
              <a:spcAft>
                <a:spcPts val="200"/>
              </a:spcAft>
              <a:defRPr sz="800"/>
            </a:lvl3pPr>
            <a:lvl4pPr>
              <a:spcBef>
                <a:spcPts val="200"/>
              </a:spcBef>
              <a:spcAft>
                <a:spcPts val="200"/>
              </a:spcAft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Content Placeholder 33">
            <a:extLst>
              <a:ext uri="{FF2B5EF4-FFF2-40B4-BE49-F238E27FC236}">
                <a16:creationId xmlns:a16="http://schemas.microsoft.com/office/drawing/2014/main" id="{815FDFA6-6DF2-49E3-AA9F-CE687A266AD5}"/>
              </a:ext>
            </a:extLst>
          </p:cNvPr>
          <p:cNvSpPr>
            <a:spLocks noGrp="1"/>
          </p:cNvSpPr>
          <p:nvPr>
            <p:ph sz="quarter" idx="47" hasCustomPrompt="1"/>
          </p:nvPr>
        </p:nvSpPr>
        <p:spPr>
          <a:xfrm>
            <a:off x="8183859" y="1981200"/>
            <a:ext cx="1575118" cy="1879200"/>
          </a:xfrm>
          <a:custGeom>
            <a:avLst/>
            <a:gdLst>
              <a:gd name="connsiteX0" fmla="*/ 0 w 1575118"/>
              <a:gd name="connsiteY0" fmla="*/ 0 h 1752302"/>
              <a:gd name="connsiteX1" fmla="*/ 1575118 w 1575118"/>
              <a:gd name="connsiteY1" fmla="*/ 0 h 1752302"/>
              <a:gd name="connsiteX2" fmla="*/ 1575118 w 1575118"/>
              <a:gd name="connsiteY2" fmla="*/ 1752302 h 1752302"/>
              <a:gd name="connsiteX3" fmla="*/ 0 w 1575118"/>
              <a:gd name="connsiteY3" fmla="*/ 1752302 h 1752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5118" h="1752302">
                <a:moveTo>
                  <a:pt x="0" y="0"/>
                </a:moveTo>
                <a:lnTo>
                  <a:pt x="1575118" y="0"/>
                </a:lnTo>
                <a:lnTo>
                  <a:pt x="1575118" y="1752302"/>
                </a:lnTo>
                <a:lnTo>
                  <a:pt x="0" y="1752302"/>
                </a:ln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lIns="72000" tIns="72000" rIns="72000" bIns="72000">
            <a:noAutofit/>
          </a:bodyPr>
          <a:lstStyle>
            <a:lvl1pPr>
              <a:spcAft>
                <a:spcPts val="600"/>
              </a:spcAft>
              <a:defRPr sz="900" cap="all" baseline="0">
                <a:latin typeface="Calibre Semibold" panose="020B0703030202060203" pitchFamily="34" charset="0"/>
              </a:defRPr>
            </a:lvl1pPr>
            <a:lvl2pPr>
              <a:spcAft>
                <a:spcPts val="600"/>
              </a:spcAft>
              <a:defRPr sz="900"/>
            </a:lvl2pPr>
            <a:lvl3pPr>
              <a:spcBef>
                <a:spcPts val="200"/>
              </a:spcBef>
              <a:spcAft>
                <a:spcPts val="200"/>
              </a:spcAft>
              <a:defRPr sz="800"/>
            </a:lvl3pPr>
            <a:lvl4pPr>
              <a:spcBef>
                <a:spcPts val="200"/>
              </a:spcBef>
              <a:spcAft>
                <a:spcPts val="200"/>
              </a:spcAft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FBE5FE07-240C-4FF1-9454-BD534F816F56}"/>
              </a:ext>
            </a:extLst>
          </p:cNvPr>
          <p:cNvSpPr>
            <a:spLocks noGrp="1"/>
          </p:cNvSpPr>
          <p:nvPr>
            <p:ph sz="quarter" idx="48" hasCustomPrompt="1"/>
          </p:nvPr>
        </p:nvSpPr>
        <p:spPr>
          <a:xfrm>
            <a:off x="10101763" y="1981200"/>
            <a:ext cx="1575118" cy="1879200"/>
          </a:xfrm>
          <a:custGeom>
            <a:avLst/>
            <a:gdLst>
              <a:gd name="connsiteX0" fmla="*/ 0 w 1575118"/>
              <a:gd name="connsiteY0" fmla="*/ 0 h 1752302"/>
              <a:gd name="connsiteX1" fmla="*/ 1575118 w 1575118"/>
              <a:gd name="connsiteY1" fmla="*/ 0 h 1752302"/>
              <a:gd name="connsiteX2" fmla="*/ 1575118 w 1575118"/>
              <a:gd name="connsiteY2" fmla="*/ 1752302 h 1752302"/>
              <a:gd name="connsiteX3" fmla="*/ 0 w 1575118"/>
              <a:gd name="connsiteY3" fmla="*/ 1752302 h 1752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5118" h="1752302">
                <a:moveTo>
                  <a:pt x="0" y="0"/>
                </a:moveTo>
                <a:lnTo>
                  <a:pt x="1575118" y="0"/>
                </a:lnTo>
                <a:lnTo>
                  <a:pt x="1575118" y="1752302"/>
                </a:lnTo>
                <a:lnTo>
                  <a:pt x="0" y="1752302"/>
                </a:ln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lIns="72000" tIns="72000" rIns="72000" bIns="72000">
            <a:noAutofit/>
          </a:bodyPr>
          <a:lstStyle>
            <a:lvl1pPr>
              <a:spcAft>
                <a:spcPts val="600"/>
              </a:spcAft>
              <a:defRPr sz="900" cap="all" baseline="0">
                <a:latin typeface="Calibre Semibold" panose="020B0703030202060203" pitchFamily="34" charset="0"/>
              </a:defRPr>
            </a:lvl1pPr>
            <a:lvl2pPr>
              <a:spcAft>
                <a:spcPts val="600"/>
              </a:spcAft>
              <a:defRPr sz="900"/>
            </a:lvl2pPr>
            <a:lvl3pPr>
              <a:spcBef>
                <a:spcPts val="200"/>
              </a:spcBef>
              <a:spcAft>
                <a:spcPts val="200"/>
              </a:spcAft>
              <a:defRPr sz="800"/>
            </a:lvl3pPr>
            <a:lvl4pPr>
              <a:spcBef>
                <a:spcPts val="200"/>
              </a:spcBef>
              <a:spcAft>
                <a:spcPts val="200"/>
              </a:spcAft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3" name="Content Placeholder 42">
            <a:extLst>
              <a:ext uri="{FF2B5EF4-FFF2-40B4-BE49-F238E27FC236}">
                <a16:creationId xmlns:a16="http://schemas.microsoft.com/office/drawing/2014/main" id="{655220C0-89C2-4ABD-95E5-C4A7EEE5197D}"/>
              </a:ext>
            </a:extLst>
          </p:cNvPr>
          <p:cNvSpPr>
            <a:spLocks noGrp="1"/>
          </p:cNvSpPr>
          <p:nvPr>
            <p:ph sz="quarter" idx="49" hasCustomPrompt="1"/>
          </p:nvPr>
        </p:nvSpPr>
        <p:spPr>
          <a:xfrm>
            <a:off x="503224" y="4625070"/>
            <a:ext cx="1575118" cy="1877330"/>
          </a:xfrm>
          <a:custGeom>
            <a:avLst/>
            <a:gdLst>
              <a:gd name="connsiteX0" fmla="*/ 0 w 1575118"/>
              <a:gd name="connsiteY0" fmla="*/ 0 h 1752302"/>
              <a:gd name="connsiteX1" fmla="*/ 1575118 w 1575118"/>
              <a:gd name="connsiteY1" fmla="*/ 0 h 1752302"/>
              <a:gd name="connsiteX2" fmla="*/ 1575118 w 1575118"/>
              <a:gd name="connsiteY2" fmla="*/ 1752302 h 1752302"/>
              <a:gd name="connsiteX3" fmla="*/ 0 w 1575118"/>
              <a:gd name="connsiteY3" fmla="*/ 1752302 h 1752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5118" h="1752302">
                <a:moveTo>
                  <a:pt x="0" y="0"/>
                </a:moveTo>
                <a:lnTo>
                  <a:pt x="1575118" y="0"/>
                </a:lnTo>
                <a:lnTo>
                  <a:pt x="1575118" y="1752302"/>
                </a:lnTo>
                <a:lnTo>
                  <a:pt x="0" y="1752302"/>
                </a:ln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lIns="72000" tIns="72000" rIns="72000" bIns="72000">
            <a:noAutofit/>
          </a:bodyPr>
          <a:lstStyle>
            <a:lvl1pPr>
              <a:spcAft>
                <a:spcPts val="600"/>
              </a:spcAft>
              <a:defRPr sz="900" cap="all" baseline="0">
                <a:latin typeface="Calibre Semibold" panose="020B0703030202060203" pitchFamily="34" charset="0"/>
              </a:defRPr>
            </a:lvl1pPr>
            <a:lvl2pPr>
              <a:spcAft>
                <a:spcPts val="600"/>
              </a:spcAft>
              <a:defRPr sz="900"/>
            </a:lvl2pPr>
            <a:lvl3pPr>
              <a:spcBef>
                <a:spcPts val="200"/>
              </a:spcBef>
              <a:spcAft>
                <a:spcPts val="200"/>
              </a:spcAft>
              <a:defRPr sz="800"/>
            </a:lvl3pPr>
            <a:lvl4pPr>
              <a:spcBef>
                <a:spcPts val="200"/>
              </a:spcBef>
              <a:spcAft>
                <a:spcPts val="200"/>
              </a:spcAft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4" name="Content Placeholder 43">
            <a:extLst>
              <a:ext uri="{FF2B5EF4-FFF2-40B4-BE49-F238E27FC236}">
                <a16:creationId xmlns:a16="http://schemas.microsoft.com/office/drawing/2014/main" id="{F4E0410B-D78F-4EAB-8880-2649BFE3CD0A}"/>
              </a:ext>
            </a:extLst>
          </p:cNvPr>
          <p:cNvSpPr>
            <a:spLocks noGrp="1"/>
          </p:cNvSpPr>
          <p:nvPr>
            <p:ph sz="quarter" idx="50" hasCustomPrompt="1"/>
          </p:nvPr>
        </p:nvSpPr>
        <p:spPr>
          <a:xfrm>
            <a:off x="2421130" y="4625070"/>
            <a:ext cx="1575118" cy="1877330"/>
          </a:xfrm>
          <a:custGeom>
            <a:avLst/>
            <a:gdLst>
              <a:gd name="connsiteX0" fmla="*/ 0 w 1575118"/>
              <a:gd name="connsiteY0" fmla="*/ 0 h 1752302"/>
              <a:gd name="connsiteX1" fmla="*/ 1575118 w 1575118"/>
              <a:gd name="connsiteY1" fmla="*/ 0 h 1752302"/>
              <a:gd name="connsiteX2" fmla="*/ 1575118 w 1575118"/>
              <a:gd name="connsiteY2" fmla="*/ 1752302 h 1752302"/>
              <a:gd name="connsiteX3" fmla="*/ 0 w 1575118"/>
              <a:gd name="connsiteY3" fmla="*/ 1752302 h 1752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5118" h="1752302">
                <a:moveTo>
                  <a:pt x="0" y="0"/>
                </a:moveTo>
                <a:lnTo>
                  <a:pt x="1575118" y="0"/>
                </a:lnTo>
                <a:lnTo>
                  <a:pt x="1575118" y="1752302"/>
                </a:lnTo>
                <a:lnTo>
                  <a:pt x="0" y="1752302"/>
                </a:ln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lIns="72000" tIns="72000" rIns="72000" bIns="72000">
            <a:noAutofit/>
          </a:bodyPr>
          <a:lstStyle>
            <a:lvl1pPr>
              <a:spcAft>
                <a:spcPts val="600"/>
              </a:spcAft>
              <a:defRPr sz="900" cap="all" baseline="0">
                <a:latin typeface="Calibre Semibold" panose="020B0703030202060203" pitchFamily="34" charset="0"/>
              </a:defRPr>
            </a:lvl1pPr>
            <a:lvl2pPr>
              <a:spcAft>
                <a:spcPts val="600"/>
              </a:spcAft>
              <a:defRPr sz="900"/>
            </a:lvl2pPr>
            <a:lvl3pPr>
              <a:spcBef>
                <a:spcPts val="200"/>
              </a:spcBef>
              <a:spcAft>
                <a:spcPts val="200"/>
              </a:spcAft>
              <a:defRPr sz="800"/>
            </a:lvl3pPr>
            <a:lvl4pPr>
              <a:spcBef>
                <a:spcPts val="200"/>
              </a:spcBef>
              <a:spcAft>
                <a:spcPts val="200"/>
              </a:spcAft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5" name="Content Placeholder 44">
            <a:extLst>
              <a:ext uri="{FF2B5EF4-FFF2-40B4-BE49-F238E27FC236}">
                <a16:creationId xmlns:a16="http://schemas.microsoft.com/office/drawing/2014/main" id="{EDC8F29C-7560-4B79-8BB1-197EBB3626A8}"/>
              </a:ext>
            </a:extLst>
          </p:cNvPr>
          <p:cNvSpPr>
            <a:spLocks noGrp="1"/>
          </p:cNvSpPr>
          <p:nvPr>
            <p:ph sz="quarter" idx="51" hasCustomPrompt="1"/>
          </p:nvPr>
        </p:nvSpPr>
        <p:spPr>
          <a:xfrm>
            <a:off x="4339036" y="4625070"/>
            <a:ext cx="1575118" cy="1877330"/>
          </a:xfrm>
          <a:custGeom>
            <a:avLst/>
            <a:gdLst>
              <a:gd name="connsiteX0" fmla="*/ 0 w 1575118"/>
              <a:gd name="connsiteY0" fmla="*/ 0 h 1752302"/>
              <a:gd name="connsiteX1" fmla="*/ 1575118 w 1575118"/>
              <a:gd name="connsiteY1" fmla="*/ 0 h 1752302"/>
              <a:gd name="connsiteX2" fmla="*/ 1575118 w 1575118"/>
              <a:gd name="connsiteY2" fmla="*/ 1752302 h 1752302"/>
              <a:gd name="connsiteX3" fmla="*/ 0 w 1575118"/>
              <a:gd name="connsiteY3" fmla="*/ 1752302 h 1752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5118" h="1752302">
                <a:moveTo>
                  <a:pt x="0" y="0"/>
                </a:moveTo>
                <a:lnTo>
                  <a:pt x="1575118" y="0"/>
                </a:lnTo>
                <a:lnTo>
                  <a:pt x="1575118" y="1752302"/>
                </a:lnTo>
                <a:lnTo>
                  <a:pt x="0" y="1752302"/>
                </a:ln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lIns="72000" tIns="72000" rIns="72000" bIns="72000">
            <a:noAutofit/>
          </a:bodyPr>
          <a:lstStyle>
            <a:lvl1pPr>
              <a:spcAft>
                <a:spcPts val="600"/>
              </a:spcAft>
              <a:defRPr sz="900" cap="all" baseline="0">
                <a:latin typeface="Calibre Semibold" panose="020B0703030202060203" pitchFamily="34" charset="0"/>
              </a:defRPr>
            </a:lvl1pPr>
            <a:lvl2pPr>
              <a:spcAft>
                <a:spcPts val="600"/>
              </a:spcAft>
              <a:defRPr sz="900"/>
            </a:lvl2pPr>
            <a:lvl3pPr>
              <a:spcBef>
                <a:spcPts val="200"/>
              </a:spcBef>
              <a:spcAft>
                <a:spcPts val="200"/>
              </a:spcAft>
              <a:defRPr sz="800"/>
            </a:lvl3pPr>
            <a:lvl4pPr>
              <a:spcBef>
                <a:spcPts val="200"/>
              </a:spcBef>
              <a:spcAft>
                <a:spcPts val="200"/>
              </a:spcAft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6" name="Content Placeholder 45">
            <a:extLst>
              <a:ext uri="{FF2B5EF4-FFF2-40B4-BE49-F238E27FC236}">
                <a16:creationId xmlns:a16="http://schemas.microsoft.com/office/drawing/2014/main" id="{0A11A1C4-8D7C-4A6E-A90E-4A14FED7766A}"/>
              </a:ext>
            </a:extLst>
          </p:cNvPr>
          <p:cNvSpPr>
            <a:spLocks noGrp="1"/>
          </p:cNvSpPr>
          <p:nvPr>
            <p:ph sz="quarter" idx="52" hasCustomPrompt="1"/>
          </p:nvPr>
        </p:nvSpPr>
        <p:spPr>
          <a:xfrm>
            <a:off x="6256942" y="4625070"/>
            <a:ext cx="1575118" cy="1877330"/>
          </a:xfrm>
          <a:custGeom>
            <a:avLst/>
            <a:gdLst>
              <a:gd name="connsiteX0" fmla="*/ 0 w 1575118"/>
              <a:gd name="connsiteY0" fmla="*/ 0 h 1752302"/>
              <a:gd name="connsiteX1" fmla="*/ 1575118 w 1575118"/>
              <a:gd name="connsiteY1" fmla="*/ 0 h 1752302"/>
              <a:gd name="connsiteX2" fmla="*/ 1575118 w 1575118"/>
              <a:gd name="connsiteY2" fmla="*/ 1752302 h 1752302"/>
              <a:gd name="connsiteX3" fmla="*/ 0 w 1575118"/>
              <a:gd name="connsiteY3" fmla="*/ 1752302 h 1752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5118" h="1752302">
                <a:moveTo>
                  <a:pt x="0" y="0"/>
                </a:moveTo>
                <a:lnTo>
                  <a:pt x="1575118" y="0"/>
                </a:lnTo>
                <a:lnTo>
                  <a:pt x="1575118" y="1752302"/>
                </a:lnTo>
                <a:lnTo>
                  <a:pt x="0" y="1752302"/>
                </a:ln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lIns="72000" tIns="72000" rIns="72000" bIns="72000">
            <a:noAutofit/>
          </a:bodyPr>
          <a:lstStyle>
            <a:lvl1pPr>
              <a:spcAft>
                <a:spcPts val="600"/>
              </a:spcAft>
              <a:defRPr sz="900" cap="all" baseline="0">
                <a:latin typeface="Calibre Semibold" panose="020B0703030202060203" pitchFamily="34" charset="0"/>
              </a:defRPr>
            </a:lvl1pPr>
            <a:lvl2pPr>
              <a:spcAft>
                <a:spcPts val="600"/>
              </a:spcAft>
              <a:defRPr sz="900"/>
            </a:lvl2pPr>
            <a:lvl3pPr>
              <a:spcBef>
                <a:spcPts val="200"/>
              </a:spcBef>
              <a:spcAft>
                <a:spcPts val="200"/>
              </a:spcAft>
              <a:defRPr sz="800"/>
            </a:lvl3pPr>
            <a:lvl4pPr>
              <a:spcBef>
                <a:spcPts val="200"/>
              </a:spcBef>
              <a:spcAft>
                <a:spcPts val="200"/>
              </a:spcAft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7" name="Content Placeholder 46">
            <a:extLst>
              <a:ext uri="{FF2B5EF4-FFF2-40B4-BE49-F238E27FC236}">
                <a16:creationId xmlns:a16="http://schemas.microsoft.com/office/drawing/2014/main" id="{4D169E71-15A5-4A4A-B740-2B215BFA104D}"/>
              </a:ext>
            </a:extLst>
          </p:cNvPr>
          <p:cNvSpPr>
            <a:spLocks noGrp="1"/>
          </p:cNvSpPr>
          <p:nvPr>
            <p:ph sz="quarter" idx="53" hasCustomPrompt="1"/>
          </p:nvPr>
        </p:nvSpPr>
        <p:spPr>
          <a:xfrm>
            <a:off x="8174848" y="4625070"/>
            <a:ext cx="1575118" cy="1877330"/>
          </a:xfrm>
          <a:custGeom>
            <a:avLst/>
            <a:gdLst>
              <a:gd name="connsiteX0" fmla="*/ 0 w 1575118"/>
              <a:gd name="connsiteY0" fmla="*/ 0 h 1752302"/>
              <a:gd name="connsiteX1" fmla="*/ 1575118 w 1575118"/>
              <a:gd name="connsiteY1" fmla="*/ 0 h 1752302"/>
              <a:gd name="connsiteX2" fmla="*/ 1575118 w 1575118"/>
              <a:gd name="connsiteY2" fmla="*/ 1752302 h 1752302"/>
              <a:gd name="connsiteX3" fmla="*/ 0 w 1575118"/>
              <a:gd name="connsiteY3" fmla="*/ 1752302 h 1752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5118" h="1752302">
                <a:moveTo>
                  <a:pt x="0" y="0"/>
                </a:moveTo>
                <a:lnTo>
                  <a:pt x="1575118" y="0"/>
                </a:lnTo>
                <a:lnTo>
                  <a:pt x="1575118" y="1752302"/>
                </a:lnTo>
                <a:lnTo>
                  <a:pt x="0" y="1752302"/>
                </a:ln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lIns="72000" tIns="72000" rIns="72000" bIns="72000">
            <a:noAutofit/>
          </a:bodyPr>
          <a:lstStyle>
            <a:lvl1pPr>
              <a:spcAft>
                <a:spcPts val="600"/>
              </a:spcAft>
              <a:defRPr sz="900" cap="all" baseline="0">
                <a:latin typeface="Calibre Semibold" panose="020B0703030202060203" pitchFamily="34" charset="0"/>
              </a:defRPr>
            </a:lvl1pPr>
            <a:lvl2pPr>
              <a:spcAft>
                <a:spcPts val="600"/>
              </a:spcAft>
              <a:defRPr sz="900"/>
            </a:lvl2pPr>
            <a:lvl3pPr>
              <a:spcBef>
                <a:spcPts val="200"/>
              </a:spcBef>
              <a:spcAft>
                <a:spcPts val="200"/>
              </a:spcAft>
              <a:defRPr sz="800"/>
            </a:lvl3pPr>
            <a:lvl4pPr>
              <a:spcBef>
                <a:spcPts val="200"/>
              </a:spcBef>
              <a:spcAft>
                <a:spcPts val="200"/>
              </a:spcAft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8" name="Content Placeholder 47">
            <a:extLst>
              <a:ext uri="{FF2B5EF4-FFF2-40B4-BE49-F238E27FC236}">
                <a16:creationId xmlns:a16="http://schemas.microsoft.com/office/drawing/2014/main" id="{558C07C3-48E4-4592-B304-8FD05807473D}"/>
              </a:ext>
            </a:extLst>
          </p:cNvPr>
          <p:cNvSpPr>
            <a:spLocks noGrp="1"/>
          </p:cNvSpPr>
          <p:nvPr>
            <p:ph sz="quarter" idx="54" hasCustomPrompt="1"/>
          </p:nvPr>
        </p:nvSpPr>
        <p:spPr>
          <a:xfrm>
            <a:off x="10092752" y="4625070"/>
            <a:ext cx="1575118" cy="1877330"/>
          </a:xfrm>
          <a:custGeom>
            <a:avLst/>
            <a:gdLst>
              <a:gd name="connsiteX0" fmla="*/ 0 w 1575118"/>
              <a:gd name="connsiteY0" fmla="*/ 0 h 1752302"/>
              <a:gd name="connsiteX1" fmla="*/ 1575118 w 1575118"/>
              <a:gd name="connsiteY1" fmla="*/ 0 h 1752302"/>
              <a:gd name="connsiteX2" fmla="*/ 1575118 w 1575118"/>
              <a:gd name="connsiteY2" fmla="*/ 1752302 h 1752302"/>
              <a:gd name="connsiteX3" fmla="*/ 0 w 1575118"/>
              <a:gd name="connsiteY3" fmla="*/ 1752302 h 1752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5118" h="1752302">
                <a:moveTo>
                  <a:pt x="0" y="0"/>
                </a:moveTo>
                <a:lnTo>
                  <a:pt x="1575118" y="0"/>
                </a:lnTo>
                <a:lnTo>
                  <a:pt x="1575118" y="1752302"/>
                </a:lnTo>
                <a:lnTo>
                  <a:pt x="0" y="1752302"/>
                </a:ln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lIns="72000" tIns="72000" rIns="72000" bIns="72000">
            <a:noAutofit/>
          </a:bodyPr>
          <a:lstStyle>
            <a:lvl1pPr>
              <a:spcAft>
                <a:spcPts val="600"/>
              </a:spcAft>
              <a:defRPr sz="900" cap="all" baseline="0">
                <a:latin typeface="Calibre Semibold" panose="020B0703030202060203" pitchFamily="34" charset="0"/>
              </a:defRPr>
            </a:lvl1pPr>
            <a:lvl2pPr>
              <a:spcAft>
                <a:spcPts val="600"/>
              </a:spcAft>
              <a:defRPr sz="900"/>
            </a:lvl2pPr>
            <a:lvl3pPr>
              <a:spcBef>
                <a:spcPts val="200"/>
              </a:spcBef>
              <a:spcAft>
                <a:spcPts val="200"/>
              </a:spcAft>
              <a:defRPr sz="800"/>
            </a:lvl3pPr>
            <a:lvl4pPr>
              <a:spcBef>
                <a:spcPts val="200"/>
              </a:spcBef>
              <a:spcAft>
                <a:spcPts val="200"/>
              </a:spcAft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D4F926D-EE6D-49B2-A725-E588891625EF}"/>
              </a:ext>
            </a:extLst>
          </p:cNvPr>
          <p:cNvCxnSpPr>
            <a:cxnSpLocks/>
          </p:cNvCxnSpPr>
          <p:nvPr/>
        </p:nvCxnSpPr>
        <p:spPr>
          <a:xfrm flipH="1">
            <a:off x="503224" y="1022541"/>
            <a:ext cx="931876" cy="0"/>
          </a:xfrm>
          <a:prstGeom prst="line">
            <a:avLst/>
          </a:prstGeom>
          <a:ln w="25400">
            <a:solidFill>
              <a:srgbClr val="17E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051482CA-4921-47D7-96DE-2684BD1497E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536700" y="957804"/>
            <a:ext cx="1936750" cy="182683"/>
          </a:xfrm>
        </p:spPr>
        <p:txBody>
          <a:bodyPr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050" cap="all" baseline="0">
                <a:latin typeface="Calibre Medium" panose="020B0603030202060203" pitchFamily="34" charset="0"/>
              </a:defRPr>
            </a:lvl1pPr>
          </a:lstStyle>
          <a:p>
            <a:pPr lvl="0"/>
            <a:r>
              <a:rPr lang="en-US" dirty="0"/>
              <a:t>NAVIGATION </a:t>
            </a:r>
            <a:r>
              <a:rPr lang="en-US" dirty="0" err="1"/>
              <a:t>HEADer</a:t>
            </a:r>
            <a:endParaRPr lang="en-GB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639A247-1642-4106-84E6-7975F4FC49F1}"/>
              </a:ext>
            </a:extLst>
          </p:cNvPr>
          <p:cNvCxnSpPr>
            <a:cxnSpLocks/>
          </p:cNvCxnSpPr>
          <p:nvPr/>
        </p:nvCxnSpPr>
        <p:spPr>
          <a:xfrm flipH="1">
            <a:off x="503224" y="1022541"/>
            <a:ext cx="931876" cy="0"/>
          </a:xfrm>
          <a:prstGeom prst="line">
            <a:avLst/>
          </a:prstGeom>
          <a:ln w="25400">
            <a:solidFill>
              <a:srgbClr val="17E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F3308BA-CAEE-493C-B380-CDF28061AD23}"/>
              </a:ext>
            </a:extLst>
          </p:cNvPr>
          <p:cNvCxnSpPr>
            <a:cxnSpLocks/>
          </p:cNvCxnSpPr>
          <p:nvPr userDrawn="1"/>
        </p:nvCxnSpPr>
        <p:spPr>
          <a:xfrm flipH="1">
            <a:off x="503224" y="1022541"/>
            <a:ext cx="931876" cy="0"/>
          </a:xfrm>
          <a:prstGeom prst="line">
            <a:avLst/>
          </a:prstGeom>
          <a:ln w="25400">
            <a:solidFill>
              <a:srgbClr val="17E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212C2254-204A-4258-9C41-3E7B5040E7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97340" y="920750"/>
            <a:ext cx="2459036" cy="575337"/>
          </a:xfrm>
        </p:spPr>
        <p:txBody>
          <a:bodyPr/>
          <a:lstStyle>
            <a:lvl1pPr>
              <a:spcAft>
                <a:spcPts val="600"/>
              </a:spcAft>
              <a:defRPr lang="en-US" sz="1500" b="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1pPr>
            <a:lvl2pPr>
              <a:spcBef>
                <a:spcPts val="300"/>
              </a:spcBef>
              <a:spcAft>
                <a:spcPts val="300"/>
              </a:spcAft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" indent="-171450">
              <a:buFont typeface="Calibre" panose="020B0503030202060203" pitchFamily="34" charset="0"/>
              <a:buChar char="–"/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6616">
              <a:defRPr lang="en-US" sz="12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spcBef>
                <a:spcPts val="600"/>
              </a:spcBef>
              <a:spcAft>
                <a:spcPts val="0"/>
              </a:spcAft>
              <a:buFontTx/>
              <a:buNone/>
              <a:defRPr lang="en-US" sz="120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5pPr>
            <a:lvl6pPr>
              <a:defRPr lang="en-US" sz="1050" dirty="0" smtClean="0">
                <a:solidFill>
                  <a:schemeClr val="tx1"/>
                </a:solidFill>
                <a:latin typeface="Calibre Semibold" panose="020B0703030202060203" pitchFamily="34" charset="0"/>
                <a:ea typeface="+mn-ea"/>
                <a:cs typeface="+mn-cs"/>
              </a:defRPr>
            </a:lvl6pPr>
            <a:lvl7pPr>
              <a:spcBef>
                <a:spcPts val="300"/>
              </a:spcBef>
              <a:spcAft>
                <a:spcPts val="300"/>
              </a:spcAft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50" indent="-171450">
              <a:spcBef>
                <a:spcPts val="200"/>
              </a:spcBef>
              <a:spcAft>
                <a:spcPts val="0"/>
              </a:spcAft>
              <a:buFont typeface="Calibre" panose="020B0503030202060203" pitchFamily="34" charset="0"/>
              <a:buChar char="–"/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>
              <a:spcBef>
                <a:spcPts val="200"/>
              </a:spcBef>
              <a:defRPr/>
            </a:lvl9pPr>
          </a:lstStyle>
          <a:p>
            <a:pPr lvl="0"/>
            <a:r>
              <a:rPr lang="en-US" dirty="0"/>
              <a:t>Sub heading</a:t>
            </a:r>
          </a:p>
        </p:txBody>
      </p:sp>
    </p:spTree>
    <p:extLst>
      <p:ext uri="{BB962C8B-B14F-4D97-AF65-F5344CB8AC3E}">
        <p14:creationId xmlns:p14="http://schemas.microsoft.com/office/powerpoint/2010/main" val="20512615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+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3B3A32D-AE24-47B3-9C46-EFB663512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CBAF315-2652-4EA0-B884-B7477DB1C5C0}"/>
              </a:ext>
            </a:extLst>
          </p:cNvPr>
          <p:cNvCxnSpPr>
            <a:cxnSpLocks/>
          </p:cNvCxnSpPr>
          <p:nvPr/>
        </p:nvCxnSpPr>
        <p:spPr>
          <a:xfrm flipH="1">
            <a:off x="503224" y="1022541"/>
            <a:ext cx="931876" cy="0"/>
          </a:xfrm>
          <a:prstGeom prst="line">
            <a:avLst/>
          </a:prstGeom>
          <a:ln w="25400">
            <a:solidFill>
              <a:srgbClr val="17E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01E6898C-B419-4C3E-AC33-482DE44DE0C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536700" y="957804"/>
            <a:ext cx="1936750" cy="182683"/>
          </a:xfrm>
        </p:spPr>
        <p:txBody>
          <a:bodyPr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050" cap="all" baseline="0">
                <a:latin typeface="Calibre Medium" panose="020B0603030202060203" pitchFamily="34" charset="0"/>
              </a:defRPr>
            </a:lvl1pPr>
          </a:lstStyle>
          <a:p>
            <a:pPr lvl="0"/>
            <a:r>
              <a:rPr lang="en-US" dirty="0"/>
              <a:t>NAVIGATION </a:t>
            </a:r>
            <a:r>
              <a:rPr lang="en-US" dirty="0" err="1"/>
              <a:t>HEADer</a:t>
            </a:r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2E8C44E-54BC-4BA2-B015-BB756AD66286}"/>
              </a:ext>
            </a:extLst>
          </p:cNvPr>
          <p:cNvCxnSpPr>
            <a:cxnSpLocks/>
          </p:cNvCxnSpPr>
          <p:nvPr/>
        </p:nvCxnSpPr>
        <p:spPr>
          <a:xfrm flipH="1">
            <a:off x="503224" y="1022541"/>
            <a:ext cx="931876" cy="0"/>
          </a:xfrm>
          <a:prstGeom prst="line">
            <a:avLst/>
          </a:prstGeom>
          <a:ln w="25400">
            <a:solidFill>
              <a:srgbClr val="17E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89EC21-C749-48F0-8E76-C911DCFD4313}"/>
              </a:ext>
            </a:extLst>
          </p:cNvPr>
          <p:cNvCxnSpPr>
            <a:cxnSpLocks/>
          </p:cNvCxnSpPr>
          <p:nvPr userDrawn="1"/>
        </p:nvCxnSpPr>
        <p:spPr>
          <a:xfrm flipH="1">
            <a:off x="503224" y="1022541"/>
            <a:ext cx="931876" cy="0"/>
          </a:xfrm>
          <a:prstGeom prst="line">
            <a:avLst/>
          </a:prstGeom>
          <a:ln w="25400">
            <a:solidFill>
              <a:srgbClr val="17E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668787-7C61-419D-9A62-46599494E3F8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511177" y="3492064"/>
            <a:ext cx="1947861" cy="2500312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050">
                <a:latin typeface="Calibre Semibold" panose="020B0703030202060203" pitchFamily="34" charset="0"/>
              </a:defRPr>
            </a:lvl1pPr>
            <a:lvl2pPr>
              <a:spcBef>
                <a:spcPts val="300"/>
              </a:spcBef>
              <a:spcAft>
                <a:spcPts val="300"/>
              </a:spcAft>
              <a:defRPr sz="1050">
                <a:latin typeface="+mn-lt"/>
              </a:defRPr>
            </a:lvl2pPr>
            <a:lvl3pPr marL="171450" indent="-171450">
              <a:spcBef>
                <a:spcPts val="200"/>
              </a:spcBef>
              <a:spcAft>
                <a:spcPts val="0"/>
              </a:spcAft>
              <a:buFont typeface="Calibre" panose="020B0503030202060203" pitchFamily="34" charset="0"/>
              <a:buChar char="–"/>
              <a:defRPr sz="105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65315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F38191-F8DB-434F-8E40-C9B0A013F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2E17F13-D7F5-4088-A91F-EA365096CE0D}"/>
              </a:ext>
            </a:extLst>
          </p:cNvPr>
          <p:cNvCxnSpPr>
            <a:cxnSpLocks/>
          </p:cNvCxnSpPr>
          <p:nvPr/>
        </p:nvCxnSpPr>
        <p:spPr>
          <a:xfrm flipH="1">
            <a:off x="503224" y="1022541"/>
            <a:ext cx="931876" cy="0"/>
          </a:xfrm>
          <a:prstGeom prst="line">
            <a:avLst/>
          </a:prstGeom>
          <a:ln w="25400">
            <a:solidFill>
              <a:srgbClr val="17E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1894705-220F-47BA-82F8-92D2B8CE9B7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536700" y="957804"/>
            <a:ext cx="1936750" cy="182683"/>
          </a:xfrm>
        </p:spPr>
        <p:txBody>
          <a:bodyPr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050" cap="all" baseline="0">
                <a:latin typeface="Calibre Medium" panose="020B0603030202060203" pitchFamily="34" charset="0"/>
              </a:defRPr>
            </a:lvl1pPr>
          </a:lstStyle>
          <a:p>
            <a:pPr lvl="0"/>
            <a:r>
              <a:rPr lang="en-US" dirty="0"/>
              <a:t>NAVIGATION </a:t>
            </a:r>
            <a:r>
              <a:rPr lang="en-US" dirty="0" err="1"/>
              <a:t>HEADer</a:t>
            </a:r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650E227-8DDD-4953-ABFE-BABD2F417922}"/>
              </a:ext>
            </a:extLst>
          </p:cNvPr>
          <p:cNvCxnSpPr>
            <a:cxnSpLocks/>
          </p:cNvCxnSpPr>
          <p:nvPr/>
        </p:nvCxnSpPr>
        <p:spPr>
          <a:xfrm flipH="1">
            <a:off x="503224" y="1022541"/>
            <a:ext cx="931876" cy="0"/>
          </a:xfrm>
          <a:prstGeom prst="line">
            <a:avLst/>
          </a:prstGeom>
          <a:ln w="25400">
            <a:solidFill>
              <a:srgbClr val="17E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2F32A75-71FA-4422-A707-1A6BE60C032B}"/>
              </a:ext>
            </a:extLst>
          </p:cNvPr>
          <p:cNvCxnSpPr>
            <a:cxnSpLocks/>
          </p:cNvCxnSpPr>
          <p:nvPr userDrawn="1"/>
        </p:nvCxnSpPr>
        <p:spPr>
          <a:xfrm flipH="1">
            <a:off x="503224" y="1022541"/>
            <a:ext cx="931876" cy="0"/>
          </a:xfrm>
          <a:prstGeom prst="line">
            <a:avLst/>
          </a:prstGeom>
          <a:ln w="25400">
            <a:solidFill>
              <a:srgbClr val="17E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012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Cover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6F222E5-437D-4D26-94F0-6DA259B5944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84575" y="1606550"/>
            <a:ext cx="8094663" cy="47752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B50443A-8339-4B27-B4A9-FF02F1201B4A}"/>
              </a:ext>
            </a:extLst>
          </p:cNvPr>
          <p:cNvCxnSpPr>
            <a:cxnSpLocks/>
          </p:cNvCxnSpPr>
          <p:nvPr userDrawn="1"/>
        </p:nvCxnSpPr>
        <p:spPr>
          <a:xfrm>
            <a:off x="3584575" y="601449"/>
            <a:ext cx="6558602" cy="0"/>
          </a:xfrm>
          <a:prstGeom prst="line">
            <a:avLst/>
          </a:prstGeom>
          <a:ln w="31750">
            <a:solidFill>
              <a:srgbClr val="17E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Holder 3">
            <a:extLst>
              <a:ext uri="{FF2B5EF4-FFF2-40B4-BE49-F238E27FC236}">
                <a16:creationId xmlns:a16="http://schemas.microsoft.com/office/drawing/2014/main" id="{76276979-8C48-B54F-A483-0C1D538B4166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11174" y="6217054"/>
            <a:ext cx="1435101" cy="412100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554492" eaLnBrk="1" fontAlgn="auto" latinLnBrk="0" hangingPunct="1">
              <a:lnSpc>
                <a:spcPts val="169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050" b="0" kern="1200" spc="-3" dirty="0" err="1" smtClean="0">
                <a:solidFill>
                  <a:schemeClr val="accent6"/>
                </a:solidFill>
                <a:latin typeface="Space Mono" panose="02000509040000020004" pitchFamily="49" charset="0"/>
                <a:ea typeface="+mn-ea"/>
                <a:cs typeface="Space Mono" panose="02000509040000020004" pitchFamily="49" charset="0"/>
              </a:defRPr>
            </a:lvl1pPr>
          </a:lstStyle>
          <a:p>
            <a:r>
              <a:rPr lang="en-GB" dirty="0"/>
              <a:t>21 JANUARY 2021</a:t>
            </a:r>
          </a:p>
          <a:p>
            <a:endParaRPr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B9FA0E-E9B2-48CD-AB3E-621C23814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64" y="1548314"/>
            <a:ext cx="2970211" cy="1929899"/>
          </a:xfrm>
        </p:spPr>
        <p:txBody>
          <a:bodyPr/>
          <a:lstStyle>
            <a:lvl1pPr>
              <a:lnSpc>
                <a:spcPct val="85000"/>
              </a:lnSpc>
              <a:defRPr sz="44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D9956ED-0AB6-478A-B82C-B67610F4E3D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11175" y="4129156"/>
            <a:ext cx="2971800" cy="1122293"/>
          </a:xfrm>
        </p:spPr>
        <p:txBody>
          <a:bodyPr tIns="0">
            <a:noAutofit/>
          </a:bodyPr>
          <a:lstStyle>
            <a:lvl1pPr>
              <a:spcAft>
                <a:spcPts val="0"/>
              </a:spcAft>
              <a:defRPr sz="1700">
                <a:solidFill>
                  <a:schemeClr val="tx1"/>
                </a:solidFill>
                <a:latin typeface="+mn-lt"/>
              </a:defRPr>
            </a:lvl1pPr>
            <a:lvl2pPr>
              <a:defRPr sz="170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1700" b="0">
                <a:solidFill>
                  <a:schemeClr val="accent6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1402F92-C298-4C9D-B165-225CA6300EEC}"/>
              </a:ext>
            </a:extLst>
          </p:cNvPr>
          <p:cNvSpPr/>
          <p:nvPr/>
        </p:nvSpPr>
        <p:spPr>
          <a:xfrm>
            <a:off x="0" y="0"/>
            <a:ext cx="3584575" cy="1091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AFB0BCD-EAB1-45D2-A4D5-707DEFFCD6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5020" y="482113"/>
            <a:ext cx="921449" cy="22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18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genda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7190B2A-4A03-4442-BCB9-881FECD2D9D6}"/>
              </a:ext>
            </a:extLst>
          </p:cNvPr>
          <p:cNvCxnSpPr>
            <a:cxnSpLocks/>
          </p:cNvCxnSpPr>
          <p:nvPr userDrawn="1"/>
        </p:nvCxnSpPr>
        <p:spPr>
          <a:xfrm flipH="1">
            <a:off x="2560638" y="1812877"/>
            <a:ext cx="4507455" cy="0"/>
          </a:xfrm>
          <a:prstGeom prst="line">
            <a:avLst/>
          </a:prstGeom>
          <a:ln w="31750">
            <a:solidFill>
              <a:srgbClr val="17E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A603E8E9-3E6F-4875-89EC-2887A614A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176" y="1601788"/>
            <a:ext cx="1947862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Agenda</a:t>
            </a:r>
            <a:endParaRPr lang="en-GB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D00E8ABA-C8B2-4972-8417-C82FB15B6B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3500" y="1601788"/>
            <a:ext cx="2950014" cy="4275137"/>
          </a:xfrm>
        </p:spPr>
        <p:txBody>
          <a:bodyPr/>
          <a:lstStyle>
            <a:lvl1pPr marL="360363" indent="-3603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tabLst>
                <a:tab pos="360363" algn="l"/>
              </a:tabLst>
              <a:defRPr sz="160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Agenda item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81626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Agenda 1 Dark">
    <p:bg>
      <p:bgPr>
        <a:solidFill>
          <a:srgbClr val="012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7190B2A-4A03-4442-BCB9-881FECD2D9D6}"/>
              </a:ext>
            </a:extLst>
          </p:cNvPr>
          <p:cNvCxnSpPr>
            <a:cxnSpLocks/>
          </p:cNvCxnSpPr>
          <p:nvPr/>
        </p:nvCxnSpPr>
        <p:spPr>
          <a:xfrm flipH="1">
            <a:off x="2560638" y="1812877"/>
            <a:ext cx="4507455" cy="0"/>
          </a:xfrm>
          <a:prstGeom prst="line">
            <a:avLst/>
          </a:prstGeom>
          <a:ln w="31750">
            <a:solidFill>
              <a:srgbClr val="17E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A603E8E9-3E6F-4875-89EC-2887A614A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176" y="1601788"/>
            <a:ext cx="1947862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  <a:endParaRPr lang="en-GB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D00E8ABA-C8B2-4972-8417-C82FB15B6B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3500" y="1601788"/>
            <a:ext cx="2950014" cy="4275137"/>
          </a:xfrm>
        </p:spPr>
        <p:txBody>
          <a:bodyPr/>
          <a:lstStyle>
            <a:lvl1pPr marL="360363" indent="-3603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tabLst>
                <a:tab pos="360363" algn="l"/>
              </a:tabLst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8EE95C-17B0-474E-86B9-86CE4D5CE658}"/>
              </a:ext>
            </a:extLst>
          </p:cNvPr>
          <p:cNvSpPr txBox="1"/>
          <p:nvPr userDrawn="1"/>
        </p:nvSpPr>
        <p:spPr>
          <a:xfrm>
            <a:off x="518991" y="6479922"/>
            <a:ext cx="2448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algn="l" defTabSz="914400" rtl="0" eaLnBrk="1" latinLnBrk="0" hangingPunct="1"/>
            <a:r>
              <a:rPr lang="en-GB" sz="800" b="0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Confidential &amp; Proprietary | © 2021 CBRE, Inc.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3834A5-DF51-4D0D-B974-EB0F420A2288}"/>
              </a:ext>
            </a:extLst>
          </p:cNvPr>
          <p:cNvSpPr txBox="1"/>
          <p:nvPr userDrawn="1"/>
        </p:nvSpPr>
        <p:spPr>
          <a:xfrm>
            <a:off x="9234403" y="6479922"/>
            <a:ext cx="2448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algn="r" defTabSz="914400" rtl="0" eaLnBrk="1" latinLnBrk="0" hangingPunct="1"/>
            <a:fld id="{1C89B4D1-E1CE-4E79-B913-C04DDECCCBCD}" type="slidenum">
              <a:rPr lang="en-GB" sz="800" b="0" kern="1200" cap="none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r" defTabSz="914400" rtl="0" eaLnBrk="1" latinLnBrk="0" hangingPunct="1"/>
              <a:t>‹#›</a:t>
            </a:fld>
            <a:endParaRPr lang="en-GB" sz="800" b="0" kern="1200" cap="none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04885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gend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7190B2A-4A03-4442-BCB9-881FECD2D9D6}"/>
              </a:ext>
            </a:extLst>
          </p:cNvPr>
          <p:cNvCxnSpPr>
            <a:cxnSpLocks/>
          </p:cNvCxnSpPr>
          <p:nvPr/>
        </p:nvCxnSpPr>
        <p:spPr>
          <a:xfrm flipH="1">
            <a:off x="3575527" y="1812877"/>
            <a:ext cx="8103710" cy="0"/>
          </a:xfrm>
          <a:prstGeom prst="line">
            <a:avLst/>
          </a:prstGeom>
          <a:ln w="31750">
            <a:solidFill>
              <a:srgbClr val="17E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A603E8E9-3E6F-4875-89EC-2887A614A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176" y="1601788"/>
            <a:ext cx="1947862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Agenda</a:t>
            </a:r>
            <a:endParaRPr lang="en-GB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D00E8ABA-C8B2-4972-8417-C82FB15B6B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84575" y="4106201"/>
            <a:ext cx="2971800" cy="2275550"/>
          </a:xfrm>
        </p:spPr>
        <p:txBody>
          <a:bodyPr/>
          <a:lstStyle>
            <a:lvl1pPr marL="360363" indent="-3603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tabLst>
                <a:tab pos="360363" algn="l"/>
              </a:tabLst>
              <a:defRPr sz="160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Agenda item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3958F2-CFDC-49E0-9CC5-18230F9D5B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3500" y="4106201"/>
            <a:ext cx="2971800" cy="2275550"/>
          </a:xfrm>
        </p:spPr>
        <p:txBody>
          <a:bodyPr/>
          <a:lstStyle>
            <a:lvl1pPr marL="360363" indent="-3603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tabLst>
                <a:tab pos="360363" algn="l"/>
              </a:tabLst>
              <a:defRPr sz="160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Agenda item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88228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3">
            <a:extLst>
              <a:ext uri="{FF2B5EF4-FFF2-40B4-BE49-F238E27FC236}">
                <a16:creationId xmlns:a16="http://schemas.microsoft.com/office/drawing/2014/main" id="{A9727837-E2B5-42C2-9C90-385716161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176" y="1601788"/>
            <a:ext cx="29718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593EE55-8927-4040-B221-77F999836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4575" y="1601788"/>
            <a:ext cx="3484562" cy="4275137"/>
          </a:xfrm>
          <a:prstGeom prst="rect">
            <a:avLst/>
          </a:prstGeom>
        </p:spPr>
        <p:txBody>
          <a:bodyPr vert="horz" lIns="0" tIns="0" rIns="72000" bIns="0" rtlCol="0">
            <a:noAutofit/>
          </a:bodyPr>
          <a:lstStyle/>
          <a:p>
            <a:pPr lvl="0"/>
            <a:r>
              <a:rPr lang="en-US" dirty="0"/>
              <a:t>Heading 1</a:t>
            </a:r>
          </a:p>
          <a:p>
            <a:pPr lvl="1"/>
            <a:r>
              <a:rPr lang="en-US" dirty="0"/>
              <a:t>Heading 2</a:t>
            </a:r>
          </a:p>
          <a:p>
            <a:pPr lvl="2"/>
            <a:r>
              <a:rPr lang="en-US" dirty="0"/>
              <a:t>Body Copy</a:t>
            </a:r>
          </a:p>
          <a:p>
            <a:pPr lvl="3"/>
            <a:r>
              <a:rPr lang="en-US" dirty="0"/>
              <a:t>Body Bullet</a:t>
            </a:r>
          </a:p>
          <a:p>
            <a:pPr lvl="4"/>
            <a:r>
              <a:rPr lang="en-US" dirty="0"/>
              <a:t>Body Bullet 2</a:t>
            </a:r>
          </a:p>
          <a:p>
            <a:pPr lvl="5"/>
            <a:r>
              <a:rPr lang="en-US" dirty="0"/>
              <a:t>Heading 3</a:t>
            </a:r>
          </a:p>
          <a:p>
            <a:pPr lvl="6"/>
            <a:r>
              <a:rPr lang="en-US" dirty="0"/>
              <a:t>Caption</a:t>
            </a:r>
          </a:p>
          <a:p>
            <a:pPr lvl="7"/>
            <a:r>
              <a:rPr lang="en-US" dirty="0"/>
              <a:t>Caption copy</a:t>
            </a:r>
          </a:p>
          <a:p>
            <a:pPr lvl="8"/>
            <a:r>
              <a:rPr lang="en-US" dirty="0"/>
              <a:t>Caption bullet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35EDC6-6E44-4FEB-ADC2-DD75954004E7}"/>
              </a:ext>
            </a:extLst>
          </p:cNvPr>
          <p:cNvSpPr txBox="1"/>
          <p:nvPr userDrawn="1"/>
        </p:nvSpPr>
        <p:spPr>
          <a:xfrm>
            <a:off x="518991" y="6479922"/>
            <a:ext cx="2448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algn="l" defTabSz="914400" rtl="0" eaLnBrk="1" latinLnBrk="0" hangingPunct="1"/>
            <a:r>
              <a:rPr lang="en-GB" sz="800" b="0" kern="1200" cap="non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Confidential &amp; Proprietary | © 2023 CBRE, Inc.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8E7509-6F56-4384-96C9-87A36BA2BC0F}"/>
              </a:ext>
            </a:extLst>
          </p:cNvPr>
          <p:cNvSpPr txBox="1"/>
          <p:nvPr userDrawn="1"/>
        </p:nvSpPr>
        <p:spPr>
          <a:xfrm>
            <a:off x="9234403" y="6479922"/>
            <a:ext cx="2448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algn="r" defTabSz="914400" rtl="0" eaLnBrk="1" latinLnBrk="0" hangingPunct="1"/>
            <a:fld id="{1C89B4D1-E1CE-4E79-B913-C04DDECCCBCD}" type="slidenum">
              <a:rPr lang="en-GB" sz="800" b="0" kern="1200" cap="none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algn="r" defTabSz="914400" rtl="0" eaLnBrk="1" latinLnBrk="0" hangingPunct="1"/>
              <a:t>‹#›</a:t>
            </a:fld>
            <a:endParaRPr lang="en-GB" sz="800" b="0" kern="1200" cap="none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101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2" r:id="rId1"/>
    <p:sldLayoutId id="2147484496" r:id="rId2"/>
    <p:sldLayoutId id="2147484563" r:id="rId3"/>
    <p:sldLayoutId id="2147484497" r:id="rId4"/>
    <p:sldLayoutId id="2147484492" r:id="rId5"/>
    <p:sldLayoutId id="2147484494" r:id="rId6"/>
    <p:sldLayoutId id="2147484564" r:id="rId7"/>
    <p:sldLayoutId id="2147484565" r:id="rId8"/>
    <p:sldLayoutId id="2147484566" r:id="rId9"/>
    <p:sldLayoutId id="2147484567" r:id="rId10"/>
    <p:sldLayoutId id="2147484505" r:id="rId11"/>
    <p:sldLayoutId id="2147484506" r:id="rId12"/>
    <p:sldLayoutId id="2147484507" r:id="rId13"/>
    <p:sldLayoutId id="2147484559" r:id="rId14"/>
    <p:sldLayoutId id="2147484560" r:id="rId15"/>
    <p:sldLayoutId id="2147484561" r:id="rId16"/>
    <p:sldLayoutId id="2147484554" r:id="rId17"/>
    <p:sldLayoutId id="2147484555" r:id="rId18"/>
    <p:sldLayoutId id="2147484556" r:id="rId19"/>
    <p:sldLayoutId id="2147484557" r:id="rId20"/>
    <p:sldLayoutId id="2147484558" r:id="rId21"/>
    <p:sldLayoutId id="2147484508" r:id="rId22"/>
    <p:sldLayoutId id="2147484509" r:id="rId23"/>
    <p:sldLayoutId id="2147484510" r:id="rId24"/>
    <p:sldLayoutId id="2147484511" r:id="rId25"/>
    <p:sldLayoutId id="2147484512" r:id="rId26"/>
    <p:sldLayoutId id="2147484513" r:id="rId27"/>
    <p:sldLayoutId id="2147484514" r:id="rId28"/>
    <p:sldLayoutId id="2147484515" r:id="rId29"/>
    <p:sldLayoutId id="2147484516" r:id="rId30"/>
    <p:sldLayoutId id="2147484517" r:id="rId31"/>
    <p:sldLayoutId id="2147484518" r:id="rId32"/>
    <p:sldLayoutId id="2147484519" r:id="rId33"/>
    <p:sldLayoutId id="2147484520" r:id="rId34"/>
    <p:sldLayoutId id="2147484521" r:id="rId35"/>
    <p:sldLayoutId id="2147484522" r:id="rId36"/>
    <p:sldLayoutId id="2147484523" r:id="rId37"/>
    <p:sldLayoutId id="2147484524" r:id="rId38"/>
    <p:sldLayoutId id="2147484525" r:id="rId39"/>
    <p:sldLayoutId id="2147484526" r:id="rId40"/>
    <p:sldLayoutId id="2147484527" r:id="rId41"/>
    <p:sldLayoutId id="2147484528" r:id="rId42"/>
    <p:sldLayoutId id="2147484529" r:id="rId43"/>
    <p:sldLayoutId id="2147484530" r:id="rId44"/>
    <p:sldLayoutId id="2147484531" r:id="rId45"/>
    <p:sldLayoutId id="2147484532" r:id="rId46"/>
    <p:sldLayoutId id="2147484534" r:id="rId47"/>
    <p:sldLayoutId id="2147484535" r:id="rId48"/>
    <p:sldLayoutId id="2147484536" r:id="rId49"/>
    <p:sldLayoutId id="2147484537" r:id="rId50"/>
    <p:sldLayoutId id="2147484539" r:id="rId51"/>
    <p:sldLayoutId id="2147484541" r:id="rId52"/>
    <p:sldLayoutId id="2147484542" r:id="rId53"/>
    <p:sldLayoutId id="2147484543" r:id="rId54"/>
    <p:sldLayoutId id="2147484570" r:id="rId55"/>
    <p:sldLayoutId id="2147484544" r:id="rId56"/>
    <p:sldLayoutId id="2147484546" r:id="rId57"/>
    <p:sldLayoutId id="2147484547" r:id="rId58"/>
  </p:sldLayoutIdLst>
  <p:hf hdr="0" dt="0"/>
  <p:txStyles>
    <p:titleStyle>
      <a:lvl1pPr eaLnBrk="1" hangingPunct="1">
        <a:lnSpc>
          <a:spcPct val="90000"/>
        </a:lnSpc>
        <a:defRPr sz="28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eaLnBrk="1" hangingPunct="1">
        <a:spcBef>
          <a:spcPts val="1200"/>
        </a:spcBef>
        <a:spcAft>
          <a:spcPts val="1200"/>
        </a:spcAft>
        <a:defRPr sz="2200">
          <a:solidFill>
            <a:schemeClr val="tx1"/>
          </a:solidFill>
          <a:latin typeface="Calibre Light" panose="020B0303030202060203" pitchFamily="34" charset="0"/>
          <a:ea typeface="+mn-ea"/>
          <a:cs typeface="+mn-cs"/>
        </a:defRPr>
      </a:lvl1pPr>
      <a:lvl2pPr marL="0" indent="0" eaLnBrk="1" hangingPunct="1">
        <a:spcAft>
          <a:spcPts val="600"/>
        </a:spcAft>
        <a:defRPr sz="1600" b="0">
          <a:solidFill>
            <a:schemeClr val="tx1"/>
          </a:solidFill>
          <a:latin typeface="Calibre Semibold" panose="020B0703030202060203" pitchFamily="34" charset="0"/>
          <a:ea typeface="+mn-ea"/>
          <a:cs typeface="+mn-cs"/>
        </a:defRPr>
      </a:lvl2pPr>
      <a:lvl3pPr marL="0" indent="0" eaLnBrk="1" hangingPunct="1">
        <a:spcBef>
          <a:spcPts val="300"/>
        </a:spcBef>
        <a:spcAft>
          <a:spcPts val="300"/>
        </a:spcAft>
        <a:defRPr sz="1200">
          <a:solidFill>
            <a:schemeClr val="tx1"/>
          </a:solidFill>
          <a:latin typeface="+mn-lt"/>
          <a:ea typeface="+mn-ea"/>
          <a:cs typeface="+mn-cs"/>
        </a:defRPr>
      </a:lvl3pPr>
      <a:lvl4pPr marL="171450" indent="-171450" eaLnBrk="1" hangingPunct="1">
        <a:spcBef>
          <a:spcPts val="300"/>
        </a:spcBef>
        <a:spcAft>
          <a:spcPts val="300"/>
        </a:spcAft>
        <a:buClr>
          <a:schemeClr val="tx1"/>
        </a:buClr>
        <a:buFont typeface="SwissReSansOTLight" panose="04000400000000000000" pitchFamily="82" charset="0"/>
        <a:buChar char="–"/>
        <a:defRPr sz="1200">
          <a:solidFill>
            <a:schemeClr val="tx1"/>
          </a:solidFill>
          <a:latin typeface="+mn-lt"/>
          <a:ea typeface="+mn-ea"/>
          <a:cs typeface="+mn-cs"/>
        </a:defRPr>
      </a:lvl4pPr>
      <a:lvl5pPr marL="360363" indent="-184150" eaLnBrk="1" hangingPunct="1">
        <a:spcBef>
          <a:spcPts val="300"/>
        </a:spcBef>
        <a:spcAft>
          <a:spcPts val="300"/>
        </a:spcAft>
        <a:buFont typeface="SwissReSansOTLight" panose="04000400000000000000" pitchFamily="82" charset="0"/>
        <a:buChar char="–"/>
        <a:defRPr sz="1200" b="0">
          <a:solidFill>
            <a:schemeClr val="tx1"/>
          </a:solidFill>
          <a:latin typeface="+mn-lt"/>
          <a:ea typeface="+mn-ea"/>
          <a:cs typeface="+mn-cs"/>
        </a:defRPr>
      </a:lvl5pPr>
      <a:lvl6pPr marL="0" indent="0" eaLnBrk="1" hangingPunct="1">
        <a:spcBef>
          <a:spcPts val="600"/>
        </a:spcBef>
        <a:spcAft>
          <a:spcPts val="0"/>
        </a:spcAft>
        <a:buClr>
          <a:schemeClr val="tx1"/>
        </a:buClr>
        <a:buFontTx/>
        <a:buNone/>
        <a:defRPr sz="1200">
          <a:solidFill>
            <a:schemeClr val="tx1"/>
          </a:solidFill>
          <a:latin typeface="Calibre Semibold" panose="020B0703030202060203" pitchFamily="34" charset="0"/>
          <a:ea typeface="+mn-ea"/>
          <a:cs typeface="+mn-cs"/>
        </a:defRPr>
      </a:lvl6pPr>
      <a:lvl7pPr marL="0" indent="0" eaLnBrk="1" hangingPunct="1">
        <a:spcBef>
          <a:spcPts val="600"/>
        </a:spcBef>
        <a:defRPr sz="1050">
          <a:solidFill>
            <a:schemeClr val="tx1"/>
          </a:solidFill>
          <a:latin typeface="Calibre Semibold" panose="020B0703030202060203" pitchFamily="34" charset="0"/>
          <a:ea typeface="+mn-ea"/>
          <a:cs typeface="+mn-cs"/>
        </a:defRPr>
      </a:lvl7pPr>
      <a:lvl8pPr marL="0" indent="0" eaLnBrk="1" hangingPunct="1">
        <a:spcBef>
          <a:spcPts val="300"/>
        </a:spcBef>
        <a:spcAft>
          <a:spcPts val="300"/>
        </a:spcAft>
        <a:defRPr sz="1050" b="0">
          <a:solidFill>
            <a:schemeClr val="tx1"/>
          </a:solidFill>
          <a:latin typeface="+mn-lt"/>
          <a:ea typeface="+mn-ea"/>
          <a:cs typeface="+mn-cs"/>
        </a:defRPr>
      </a:lvl8pPr>
      <a:lvl9pPr marL="171450" indent="-171450" eaLnBrk="1" hangingPunct="1">
        <a:spcBef>
          <a:spcPts val="200"/>
        </a:spcBef>
        <a:spcAft>
          <a:spcPts val="200"/>
        </a:spcAft>
        <a:buFont typeface="SwissReSansOTLight" panose="04000400000000000000" pitchFamily="82" charset="0"/>
        <a:buChar char="–"/>
        <a:defRPr sz="10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277246" eaLnBrk="1" hangingPunct="1">
        <a:defRPr>
          <a:latin typeface="+mn-lt"/>
          <a:ea typeface="+mn-ea"/>
          <a:cs typeface="+mn-cs"/>
        </a:defRPr>
      </a:lvl2pPr>
      <a:lvl3pPr marL="554492" eaLnBrk="1" hangingPunct="1">
        <a:defRPr>
          <a:latin typeface="+mn-lt"/>
          <a:ea typeface="+mn-ea"/>
          <a:cs typeface="+mn-cs"/>
        </a:defRPr>
      </a:lvl3pPr>
      <a:lvl4pPr marL="831738" eaLnBrk="1" hangingPunct="1">
        <a:defRPr>
          <a:latin typeface="+mn-lt"/>
          <a:ea typeface="+mn-ea"/>
          <a:cs typeface="+mn-cs"/>
        </a:defRPr>
      </a:lvl4pPr>
      <a:lvl5pPr marL="1108984" eaLnBrk="1" hangingPunct="1">
        <a:defRPr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F26B43"/>
          </p15:clr>
        </p15:guide>
        <p15:guide id="2" pos="7680">
          <p15:clr>
            <a:srgbClr val="F26B43"/>
          </p15:clr>
        </p15:guide>
        <p15:guide id="3" pos="258">
          <p15:clr>
            <a:srgbClr val="F26B43"/>
          </p15:clr>
        </p15:guide>
        <p15:guide id="4" pos="322">
          <p15:clr>
            <a:srgbClr val="F26B43"/>
          </p15:clr>
        </p15:guide>
        <p15:guide id="5" pos="581">
          <p15:clr>
            <a:srgbClr val="F26B43"/>
          </p15:clr>
        </p15:guide>
        <p15:guide id="6" pos="645">
          <p15:clr>
            <a:srgbClr val="F26B43"/>
          </p15:clr>
        </p15:guide>
        <p15:guide id="7" pos="904">
          <p15:clr>
            <a:srgbClr val="F26B43"/>
          </p15:clr>
        </p15:guide>
        <p15:guide id="8" pos="968">
          <p15:clr>
            <a:srgbClr val="F26B43"/>
          </p15:clr>
        </p15:guide>
        <p15:guide id="10" pos="1290">
          <p15:clr>
            <a:srgbClr val="F26B43"/>
          </p15:clr>
        </p15:guide>
        <p15:guide id="11" pos="1549">
          <p15:clr>
            <a:srgbClr val="F26B43"/>
          </p15:clr>
        </p15:guide>
        <p15:guide id="12" pos="1613">
          <p15:clr>
            <a:srgbClr val="F26B43"/>
          </p15:clr>
        </p15:guide>
        <p15:guide id="13" pos="1867" userDrawn="1">
          <p15:clr>
            <a:srgbClr val="F26B43"/>
          </p15:clr>
        </p15:guide>
        <p15:guide id="14" pos="1936">
          <p15:clr>
            <a:srgbClr val="F26B43"/>
          </p15:clr>
        </p15:guide>
        <p15:guide id="15" pos="2194">
          <p15:clr>
            <a:srgbClr val="F26B43"/>
          </p15:clr>
        </p15:guide>
        <p15:guide id="16" pos="2258">
          <p15:clr>
            <a:srgbClr val="F26B43"/>
          </p15:clr>
        </p15:guide>
        <p15:guide id="17" pos="2517">
          <p15:clr>
            <a:srgbClr val="F26B43"/>
          </p15:clr>
        </p15:guide>
        <p15:guide id="18" pos="2581">
          <p15:clr>
            <a:srgbClr val="F26B43"/>
          </p15:clr>
        </p15:guide>
        <p15:guide id="19" pos="2840">
          <p15:clr>
            <a:srgbClr val="F26B43"/>
          </p15:clr>
        </p15:guide>
        <p15:guide id="20" pos="2904">
          <p15:clr>
            <a:srgbClr val="F26B43"/>
          </p15:clr>
        </p15:guide>
        <p15:guide id="21" pos="3162">
          <p15:clr>
            <a:srgbClr val="F26B43"/>
          </p15:clr>
        </p15:guide>
        <p15:guide id="22" pos="3228" userDrawn="1">
          <p15:clr>
            <a:srgbClr val="F26B43"/>
          </p15:clr>
        </p15:guide>
        <p15:guide id="23" pos="3485">
          <p15:clr>
            <a:srgbClr val="F26B43"/>
          </p15:clr>
        </p15:guide>
        <p15:guide id="24" pos="3549">
          <p15:clr>
            <a:srgbClr val="F26B43"/>
          </p15:clr>
        </p15:guide>
        <p15:guide id="25" pos="3808">
          <p15:clr>
            <a:srgbClr val="F26B43"/>
          </p15:clr>
        </p15:guide>
        <p15:guide id="26" pos="3872">
          <p15:clr>
            <a:srgbClr val="F26B43"/>
          </p15:clr>
        </p15:guide>
        <p15:guide id="27" pos="4135" userDrawn="1">
          <p15:clr>
            <a:srgbClr val="F26B43"/>
          </p15:clr>
        </p15:guide>
        <p15:guide id="28" pos="4194">
          <p15:clr>
            <a:srgbClr val="F26B43"/>
          </p15:clr>
        </p15:guide>
        <p15:guide id="29" pos="4453">
          <p15:clr>
            <a:srgbClr val="F26B43"/>
          </p15:clr>
        </p15:guide>
        <p15:guide id="30" pos="4517">
          <p15:clr>
            <a:srgbClr val="F26B43"/>
          </p15:clr>
        </p15:guide>
        <p15:guide id="31" pos="4776">
          <p15:clr>
            <a:srgbClr val="F26B43"/>
          </p15:clr>
        </p15:guide>
        <p15:guide id="32" pos="4840">
          <p15:clr>
            <a:srgbClr val="F26B43"/>
          </p15:clr>
        </p15:guide>
        <p15:guide id="33" pos="5098">
          <p15:clr>
            <a:srgbClr val="F26B43"/>
          </p15:clr>
        </p15:guide>
        <p15:guide id="34" pos="5162">
          <p15:clr>
            <a:srgbClr val="F26B43"/>
          </p15:clr>
        </p15:guide>
        <p15:guide id="35" pos="5421">
          <p15:clr>
            <a:srgbClr val="F26B43"/>
          </p15:clr>
        </p15:guide>
        <p15:guide id="36" pos="5485">
          <p15:clr>
            <a:srgbClr val="F26B43"/>
          </p15:clr>
        </p15:guide>
        <p15:guide id="37" pos="5744">
          <p15:clr>
            <a:srgbClr val="F26B43"/>
          </p15:clr>
        </p15:guide>
        <p15:guide id="38" pos="5808">
          <p15:clr>
            <a:srgbClr val="F26B43"/>
          </p15:clr>
        </p15:guide>
        <p15:guide id="39" pos="6066">
          <p15:clr>
            <a:srgbClr val="F26B43"/>
          </p15:clr>
        </p15:guide>
        <p15:guide id="40" pos="6130">
          <p15:clr>
            <a:srgbClr val="F26B43"/>
          </p15:clr>
        </p15:guide>
        <p15:guide id="41" pos="6389">
          <p15:clr>
            <a:srgbClr val="F26B43"/>
          </p15:clr>
        </p15:guide>
        <p15:guide id="42" pos="6453">
          <p15:clr>
            <a:srgbClr val="F26B43"/>
          </p15:clr>
        </p15:guide>
        <p15:guide id="43" pos="6712">
          <p15:clr>
            <a:srgbClr val="F26B43"/>
          </p15:clr>
        </p15:guide>
        <p15:guide id="44" pos="6776">
          <p15:clr>
            <a:srgbClr val="F26B43"/>
          </p15:clr>
        </p15:guide>
        <p15:guide id="45" pos="7034">
          <p15:clr>
            <a:srgbClr val="F26B43"/>
          </p15:clr>
        </p15:guide>
        <p15:guide id="46" pos="7098">
          <p15:clr>
            <a:srgbClr val="F26B43"/>
          </p15:clr>
        </p15:guide>
        <p15:guide id="47" pos="7357">
          <p15:clr>
            <a:srgbClr val="F26B43"/>
          </p15:clr>
        </p15:guide>
        <p15:guide id="48" pos="7421">
          <p15:clr>
            <a:srgbClr val="F26B43"/>
          </p15:clr>
        </p15:guide>
        <p15:guide id="49" orient="horz">
          <p15:clr>
            <a:srgbClr val="F26B43"/>
          </p15:clr>
        </p15:guide>
        <p15:guide id="50" orient="horz" pos="4320">
          <p15:clr>
            <a:srgbClr val="F26B43"/>
          </p15:clr>
        </p15:guide>
        <p15:guide id="51" orient="horz" pos="222">
          <p15:clr>
            <a:srgbClr val="F26B43"/>
          </p15:clr>
        </p15:guide>
        <p15:guide id="52" orient="horz" pos="552">
          <p15:clr>
            <a:srgbClr val="F26B43"/>
          </p15:clr>
        </p15:guide>
        <p15:guide id="53" orient="horz" pos="616">
          <p15:clr>
            <a:srgbClr val="F26B43"/>
          </p15:clr>
        </p15:guide>
        <p15:guide id="54" orient="horz" pos="945">
          <p15:clr>
            <a:srgbClr val="F26B43"/>
          </p15:clr>
        </p15:guide>
        <p15:guide id="55" orient="horz" pos="1009">
          <p15:clr>
            <a:srgbClr val="F26B43"/>
          </p15:clr>
        </p15:guide>
        <p15:guide id="56" orient="horz" pos="1339">
          <p15:clr>
            <a:srgbClr val="F26B43"/>
          </p15:clr>
        </p15:guide>
        <p15:guide id="57" orient="horz" pos="1403">
          <p15:clr>
            <a:srgbClr val="F26B43"/>
          </p15:clr>
        </p15:guide>
        <p15:guide id="58" orient="horz" pos="1733">
          <p15:clr>
            <a:srgbClr val="F26B43"/>
          </p15:clr>
        </p15:guide>
        <p15:guide id="59" orient="horz" pos="1797">
          <p15:clr>
            <a:srgbClr val="F26B43"/>
          </p15:clr>
        </p15:guide>
        <p15:guide id="60" orient="horz" pos="2127">
          <p15:clr>
            <a:srgbClr val="F26B43"/>
          </p15:clr>
        </p15:guide>
        <p15:guide id="61" orient="horz" pos="2191">
          <p15:clr>
            <a:srgbClr val="F26B43"/>
          </p15:clr>
        </p15:guide>
        <p15:guide id="62" orient="horz" pos="2520">
          <p15:clr>
            <a:srgbClr val="F26B43"/>
          </p15:clr>
        </p15:guide>
        <p15:guide id="63" orient="horz" pos="2584">
          <p15:clr>
            <a:srgbClr val="F26B43"/>
          </p15:clr>
        </p15:guide>
        <p15:guide id="64" orient="horz" pos="2914">
          <p15:clr>
            <a:srgbClr val="F26B43"/>
          </p15:clr>
        </p15:guide>
        <p15:guide id="65" orient="horz" pos="2978">
          <p15:clr>
            <a:srgbClr val="F26B43"/>
          </p15:clr>
        </p15:guide>
        <p15:guide id="66" orient="horz" pos="3308">
          <p15:clr>
            <a:srgbClr val="F26B43"/>
          </p15:clr>
        </p15:guide>
        <p15:guide id="67" orient="horz" pos="3372">
          <p15:clr>
            <a:srgbClr val="F26B43"/>
          </p15:clr>
        </p15:guide>
        <p15:guide id="68" orient="horz" pos="3702">
          <p15:clr>
            <a:srgbClr val="F26B43"/>
          </p15:clr>
        </p15:guide>
        <p15:guide id="69" orient="horz" pos="3766">
          <p15:clr>
            <a:srgbClr val="F26B43"/>
          </p15:clr>
        </p15:guide>
        <p15:guide id="70" orient="horz" pos="4096">
          <p15:clr>
            <a:srgbClr val="F26B43"/>
          </p15:clr>
        </p15:guide>
        <p15:guide id="90" pos="1232" userDrawn="1">
          <p15:clr>
            <a:srgbClr val="F26B43"/>
          </p15:clr>
        </p15:guide>
        <p15:guide id="91" orient="horz" pos="4020" userDrawn="1">
          <p15:clr>
            <a:srgbClr val="F26B43"/>
          </p15:clr>
        </p15:guide>
        <p15:guide id="92" orient="horz" pos="3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8F2B355-189E-431E-80A6-E016FB6B17A4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11175" y="1554448"/>
            <a:ext cx="1328469" cy="412100"/>
          </a:xfrm>
        </p:spPr>
        <p:txBody>
          <a:bodyPr/>
          <a:lstStyle/>
          <a:p>
            <a:r>
              <a:rPr lang="en-GB" dirty="0"/>
              <a:t>December 2023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7D40D3-37D3-4A39-AB4B-BF047791C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238" y="1451248"/>
            <a:ext cx="7585236" cy="3210125"/>
          </a:xfrm>
        </p:spPr>
        <p:txBody>
          <a:bodyPr/>
          <a:lstStyle/>
          <a:p>
            <a:r>
              <a:rPr lang="en-GB" dirty="0"/>
              <a:t>Submitter 77 - Economics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0F36D34-673B-49FE-9C86-148B53C9676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84575" y="4727575"/>
            <a:ext cx="5534025" cy="1250951"/>
          </a:xfrm>
        </p:spPr>
        <p:txBody>
          <a:bodyPr/>
          <a:lstStyle/>
          <a:p>
            <a:r>
              <a:rPr lang="en-GB" dirty="0"/>
              <a:t>Prepared by Tamba Carleton</a:t>
            </a:r>
          </a:p>
        </p:txBody>
      </p:sp>
    </p:spTree>
    <p:extLst>
      <p:ext uri="{BB962C8B-B14F-4D97-AF65-F5344CB8AC3E}">
        <p14:creationId xmlns:p14="http://schemas.microsoft.com/office/powerpoint/2010/main" val="1652971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1E7DFC8-4914-42F6-ACE7-095C411FE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176" y="1601788"/>
            <a:ext cx="2971800" cy="1325563"/>
          </a:xfrm>
        </p:spPr>
        <p:txBody>
          <a:bodyPr/>
          <a:lstStyle/>
          <a:p>
            <a:r>
              <a:rPr lang="en-GB" dirty="0"/>
              <a:t>Supply occurs in areas with amenity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59B0559-85DF-4C9B-8627-4F289BAC1D66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536700" y="957804"/>
            <a:ext cx="1936750" cy="18268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616F0C-53C0-4485-81C7-1F4F32B8C7C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511177" y="3492063"/>
            <a:ext cx="2962273" cy="2889687"/>
          </a:xfrm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en-NZ" dirty="0"/>
              <a:t>206 Auckland market apartment projects completed since the Unitary Plan</a:t>
            </a:r>
          </a:p>
          <a:p>
            <a:pPr marL="171450" indent="-171450">
              <a:buFontTx/>
              <a:buChar char="-"/>
            </a:pPr>
            <a:r>
              <a:rPr lang="en-NZ" dirty="0"/>
              <a:t>69% of projects are in key zones</a:t>
            </a:r>
          </a:p>
          <a:p>
            <a:pPr marL="171450" indent="-171450">
              <a:buFontTx/>
              <a:buChar char="-"/>
            </a:pPr>
            <a:r>
              <a:rPr lang="en-NZ" dirty="0"/>
              <a:t>28% are in locations of high amenity</a:t>
            </a:r>
          </a:p>
          <a:p>
            <a:pPr marL="171450" indent="-171450">
              <a:buFontTx/>
              <a:buChar char="-"/>
            </a:pPr>
            <a:r>
              <a:rPr lang="en-NZ" dirty="0"/>
              <a:t>In total 97% of supply has been directed at urban centres or locations with special attributes</a:t>
            </a:r>
            <a:endParaRPr lang="en-GB" dirty="0"/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88874-BA58-4B64-A170-FA943A61D5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84575" y="915988"/>
            <a:ext cx="2971800" cy="584200"/>
          </a:xfrm>
        </p:spPr>
        <p:txBody>
          <a:bodyPr/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0" cap="none" spc="0" normalizeH="0" baseline="0" noProof="0" dirty="0">
                <a:ln>
                  <a:noFill/>
                </a:ln>
                <a:solidFill>
                  <a:srgbClr val="425254"/>
                </a:solidFill>
                <a:effectLst/>
                <a:uLnTx/>
                <a:uFillTx/>
                <a:latin typeface="Calibre Semibold" panose="020B0703030202060203" pitchFamily="34" charset="0"/>
                <a:ea typeface="+mn-ea"/>
                <a:cs typeface="+mn-cs"/>
              </a:rPr>
              <a:t>Auckland market apartment supply since the Unitary Plan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C1501BA-F602-1ADE-ABC9-C7A77DEA2A51}"/>
              </a:ext>
            </a:extLst>
          </p:cNvPr>
          <p:cNvGraphicFramePr>
            <a:graphicFrameLocks noGrp="1"/>
          </p:cNvGraphicFramePr>
          <p:nvPr>
            <p:ph sz="quarter" idx="37"/>
            <p:extLst>
              <p:ext uri="{D42A27DB-BD31-4B8C-83A1-F6EECF244321}">
                <p14:modId xmlns:p14="http://schemas.microsoft.com/office/powerpoint/2010/main" val="533867736"/>
              </p:ext>
            </p:extLst>
          </p:nvPr>
        </p:nvGraphicFramePr>
        <p:xfrm>
          <a:off x="3584575" y="1601788"/>
          <a:ext cx="8000116" cy="34308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42915">
                  <a:extLst>
                    <a:ext uri="{9D8B030D-6E8A-4147-A177-3AD203B41FA5}">
                      <a16:colId xmlns:a16="http://schemas.microsoft.com/office/drawing/2014/main" val="1069530854"/>
                    </a:ext>
                  </a:extLst>
                </a:gridCol>
                <a:gridCol w="1341150">
                  <a:extLst>
                    <a:ext uri="{9D8B030D-6E8A-4147-A177-3AD203B41FA5}">
                      <a16:colId xmlns:a16="http://schemas.microsoft.com/office/drawing/2014/main" val="1890711909"/>
                    </a:ext>
                  </a:extLst>
                </a:gridCol>
                <a:gridCol w="1668640">
                  <a:extLst>
                    <a:ext uri="{9D8B030D-6E8A-4147-A177-3AD203B41FA5}">
                      <a16:colId xmlns:a16="http://schemas.microsoft.com/office/drawing/2014/main" val="2307274125"/>
                    </a:ext>
                  </a:extLst>
                </a:gridCol>
                <a:gridCol w="1465908">
                  <a:extLst>
                    <a:ext uri="{9D8B030D-6E8A-4147-A177-3AD203B41FA5}">
                      <a16:colId xmlns:a16="http://schemas.microsoft.com/office/drawing/2014/main" val="1728022527"/>
                    </a:ext>
                  </a:extLst>
                </a:gridCol>
                <a:gridCol w="1481503">
                  <a:extLst>
                    <a:ext uri="{9D8B030D-6E8A-4147-A177-3AD203B41FA5}">
                      <a16:colId xmlns:a16="http://schemas.microsoft.com/office/drawing/2014/main" val="3685982830"/>
                    </a:ext>
                  </a:extLst>
                </a:gridCol>
              </a:tblGrid>
              <a:tr h="504086">
                <a:tc>
                  <a:txBody>
                    <a:bodyPr/>
                    <a:lstStyle/>
                    <a:p>
                      <a:pPr algn="l" fontAlgn="b"/>
                      <a:r>
                        <a:rPr lang="en-NZ" sz="1600" u="none" strike="noStrike" dirty="0">
                          <a:effectLst/>
                        </a:rPr>
                        <a:t> 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e" panose="020B050303020206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600" u="none" strike="noStrike">
                          <a:effectLst/>
                        </a:rPr>
                        <a:t>Areas/suburbs</a:t>
                      </a:r>
                      <a:endParaRPr lang="en-NZ" sz="1600" b="0" i="0" u="none" strike="noStrike">
                        <a:solidFill>
                          <a:srgbClr val="000000"/>
                        </a:solidFill>
                        <a:effectLst/>
                        <a:latin typeface="Calibre" panose="020B050303020206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600" u="none" strike="noStrike">
                          <a:effectLst/>
                        </a:rPr>
                        <a:t>Number of projects</a:t>
                      </a:r>
                      <a:endParaRPr lang="en-NZ" sz="1600" b="0" i="0" u="none" strike="noStrike">
                        <a:solidFill>
                          <a:srgbClr val="000000"/>
                        </a:solidFill>
                        <a:effectLst/>
                        <a:latin typeface="Calibre" panose="020B050303020206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600" u="none" strike="noStrike">
                          <a:effectLst/>
                        </a:rPr>
                        <a:t>Proportion of total</a:t>
                      </a:r>
                      <a:endParaRPr lang="en-NZ" sz="1600" b="0" i="0" u="none" strike="noStrike">
                        <a:solidFill>
                          <a:srgbClr val="000000"/>
                        </a:solidFill>
                        <a:effectLst/>
                        <a:latin typeface="Calibre" panose="020B050303020206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600" u="none" strike="noStrike">
                          <a:effectLst/>
                        </a:rPr>
                        <a:t>Number of units</a:t>
                      </a:r>
                      <a:endParaRPr lang="en-NZ" sz="1600" b="0" i="0" u="none" strike="noStrike">
                        <a:solidFill>
                          <a:srgbClr val="000000"/>
                        </a:solidFill>
                        <a:effectLst/>
                        <a:latin typeface="Calibre" panose="020B0503030202060203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88554537"/>
                  </a:ext>
                </a:extLst>
              </a:tr>
              <a:tr h="299873">
                <a:tc>
                  <a:txBody>
                    <a:bodyPr/>
                    <a:lstStyle/>
                    <a:p>
                      <a:pPr algn="l" fontAlgn="b"/>
                      <a:r>
                        <a:rPr lang="en-NZ" sz="1600" u="none" strike="noStrike" dirty="0">
                          <a:effectLst/>
                        </a:rPr>
                        <a:t>City centre</a:t>
                      </a:r>
                      <a:endParaRPr lang="en-N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e" panose="020B050303020206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600" u="none" strike="noStrike">
                          <a:effectLst/>
                        </a:rPr>
                        <a:t>1</a:t>
                      </a:r>
                      <a:endParaRPr lang="en-NZ" sz="1600" b="1" i="0" u="none" strike="noStrike">
                        <a:solidFill>
                          <a:srgbClr val="000000"/>
                        </a:solidFill>
                        <a:effectLst/>
                        <a:latin typeface="Calibre" panose="020B050303020206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600" u="none" strike="noStrike">
                          <a:effectLst/>
                        </a:rPr>
                        <a:t>31</a:t>
                      </a:r>
                      <a:endParaRPr lang="en-NZ" sz="1600" b="1" i="0" u="none" strike="noStrike">
                        <a:solidFill>
                          <a:srgbClr val="000000"/>
                        </a:solidFill>
                        <a:effectLst/>
                        <a:latin typeface="Calibre" panose="020B050303020206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600" u="none" strike="noStrike">
                          <a:effectLst/>
                        </a:rPr>
                        <a:t>15%</a:t>
                      </a:r>
                      <a:endParaRPr lang="en-NZ" sz="1600" b="1" i="0" u="none" strike="noStrike">
                        <a:solidFill>
                          <a:srgbClr val="000000"/>
                        </a:solidFill>
                        <a:effectLst/>
                        <a:latin typeface="Calibre" panose="020B050303020206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600" u="none" strike="noStrike">
                          <a:effectLst/>
                        </a:rPr>
                        <a:t>3,572</a:t>
                      </a:r>
                      <a:endParaRPr lang="en-NZ" sz="1600" b="1" i="0" u="none" strike="noStrike">
                        <a:solidFill>
                          <a:srgbClr val="000000"/>
                        </a:solidFill>
                        <a:effectLst/>
                        <a:latin typeface="Calibre" panose="020B0503030202060203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60403017"/>
                  </a:ext>
                </a:extLst>
              </a:tr>
              <a:tr h="287879">
                <a:tc>
                  <a:txBody>
                    <a:bodyPr/>
                    <a:lstStyle/>
                    <a:p>
                      <a:pPr algn="l" fontAlgn="b"/>
                      <a:r>
                        <a:rPr lang="en-NZ" sz="1600" u="none" strike="noStrike">
                          <a:effectLst/>
                        </a:rPr>
                        <a:t>Metropolitan centre</a:t>
                      </a:r>
                      <a:endParaRPr lang="en-NZ" sz="1600" b="1" i="0" u="none" strike="noStrike">
                        <a:solidFill>
                          <a:srgbClr val="000000"/>
                        </a:solidFill>
                        <a:effectLst/>
                        <a:latin typeface="Calibre" panose="020B050303020206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600" u="none" strike="noStrike">
                          <a:effectLst/>
                        </a:rPr>
                        <a:t>10</a:t>
                      </a:r>
                      <a:endParaRPr lang="en-NZ" sz="1600" b="1" i="0" u="none" strike="noStrike">
                        <a:solidFill>
                          <a:srgbClr val="000000"/>
                        </a:solidFill>
                        <a:effectLst/>
                        <a:latin typeface="Calibre" panose="020B050303020206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600" u="none" strike="noStrike">
                          <a:effectLst/>
                        </a:rPr>
                        <a:t>28</a:t>
                      </a:r>
                      <a:endParaRPr lang="en-NZ" sz="1600" b="1" i="0" u="none" strike="noStrike">
                        <a:solidFill>
                          <a:srgbClr val="000000"/>
                        </a:solidFill>
                        <a:effectLst/>
                        <a:latin typeface="Calibre" panose="020B050303020206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600" u="none" strike="noStrike">
                          <a:effectLst/>
                        </a:rPr>
                        <a:t>14%</a:t>
                      </a:r>
                      <a:endParaRPr lang="en-NZ" sz="1600" b="1" i="0" u="none" strike="noStrike">
                        <a:solidFill>
                          <a:srgbClr val="000000"/>
                        </a:solidFill>
                        <a:effectLst/>
                        <a:latin typeface="Calibre" panose="020B050303020206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600" u="none" strike="noStrike">
                          <a:effectLst/>
                        </a:rPr>
                        <a:t>1,773</a:t>
                      </a:r>
                      <a:endParaRPr lang="en-NZ" sz="1600" b="1" i="0" u="none" strike="noStrike">
                        <a:solidFill>
                          <a:srgbClr val="000000"/>
                        </a:solidFill>
                        <a:effectLst/>
                        <a:latin typeface="Calibre" panose="020B0503030202060203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11758313"/>
                  </a:ext>
                </a:extLst>
              </a:tr>
              <a:tr h="287879">
                <a:tc>
                  <a:txBody>
                    <a:bodyPr/>
                    <a:lstStyle/>
                    <a:p>
                      <a:pPr algn="l" fontAlgn="b"/>
                      <a:r>
                        <a:rPr lang="en-NZ" sz="1600" u="none" strike="noStrike">
                          <a:effectLst/>
                        </a:rPr>
                        <a:t>Town centre</a:t>
                      </a:r>
                      <a:endParaRPr lang="en-NZ" sz="1600" b="1" i="0" u="none" strike="noStrike">
                        <a:solidFill>
                          <a:srgbClr val="000000"/>
                        </a:solidFill>
                        <a:effectLst/>
                        <a:latin typeface="Calibre" panose="020B050303020206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600" u="none" strike="noStrike">
                          <a:effectLst/>
                        </a:rPr>
                        <a:t>35</a:t>
                      </a:r>
                      <a:endParaRPr lang="en-NZ" sz="1600" b="1" i="0" u="none" strike="noStrike">
                        <a:solidFill>
                          <a:srgbClr val="000000"/>
                        </a:solidFill>
                        <a:effectLst/>
                        <a:latin typeface="Calibre" panose="020B050303020206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600" u="none" strike="noStrike">
                          <a:effectLst/>
                        </a:rPr>
                        <a:t>83</a:t>
                      </a:r>
                      <a:endParaRPr lang="en-NZ" sz="1600" b="1" i="0" u="none" strike="noStrike">
                        <a:solidFill>
                          <a:srgbClr val="000000"/>
                        </a:solidFill>
                        <a:effectLst/>
                        <a:latin typeface="Calibre" panose="020B050303020206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600" u="none" strike="noStrike">
                          <a:effectLst/>
                        </a:rPr>
                        <a:t>40%</a:t>
                      </a:r>
                      <a:endParaRPr lang="en-NZ" sz="1600" b="1" i="0" u="none" strike="noStrike">
                        <a:solidFill>
                          <a:srgbClr val="000000"/>
                        </a:solidFill>
                        <a:effectLst/>
                        <a:latin typeface="Calibre" panose="020B050303020206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600" u="none" strike="noStrike">
                          <a:effectLst/>
                        </a:rPr>
                        <a:t>3,214</a:t>
                      </a:r>
                      <a:endParaRPr lang="en-NZ" sz="1600" b="1" i="0" u="none" strike="noStrike">
                        <a:solidFill>
                          <a:srgbClr val="000000"/>
                        </a:solidFill>
                        <a:effectLst/>
                        <a:latin typeface="Calibre" panose="020B0503030202060203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06806676"/>
                  </a:ext>
                </a:extLst>
              </a:tr>
              <a:tr h="299873">
                <a:tc>
                  <a:txBody>
                    <a:bodyPr/>
                    <a:lstStyle/>
                    <a:p>
                      <a:pPr algn="l" fontAlgn="b"/>
                      <a:r>
                        <a:rPr lang="en-NZ" sz="1600" u="none" strike="noStrike">
                          <a:effectLst/>
                        </a:rPr>
                        <a:t>Outside of group</a:t>
                      </a:r>
                      <a:endParaRPr lang="en-NZ" sz="1600" b="1" i="0" u="none" strike="noStrike">
                        <a:solidFill>
                          <a:srgbClr val="000000"/>
                        </a:solidFill>
                        <a:effectLst/>
                        <a:latin typeface="Calibre" panose="020B050303020206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600" u="none" strike="noStrike">
                          <a:effectLst/>
                        </a:rPr>
                        <a:t>28</a:t>
                      </a:r>
                      <a:endParaRPr lang="en-NZ" sz="1600" b="1" i="0" u="none" strike="noStrike">
                        <a:solidFill>
                          <a:srgbClr val="000000"/>
                        </a:solidFill>
                        <a:effectLst/>
                        <a:latin typeface="Calibre" panose="020B050303020206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600" u="none" strike="noStrike" dirty="0">
                          <a:effectLst/>
                        </a:rPr>
                        <a:t>64</a:t>
                      </a:r>
                      <a:endParaRPr lang="en-N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e" panose="020B050303020206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600" u="none" strike="noStrike">
                          <a:effectLst/>
                        </a:rPr>
                        <a:t>31%</a:t>
                      </a:r>
                      <a:endParaRPr lang="en-NZ" sz="1600" b="1" i="0" u="none" strike="noStrike">
                        <a:solidFill>
                          <a:srgbClr val="000000"/>
                        </a:solidFill>
                        <a:effectLst/>
                        <a:latin typeface="Calibre" panose="020B050303020206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600" u="none" strike="noStrike">
                          <a:effectLst/>
                        </a:rPr>
                        <a:t>2,628</a:t>
                      </a:r>
                      <a:endParaRPr lang="en-NZ" sz="1600" b="1" i="0" u="none" strike="noStrike">
                        <a:solidFill>
                          <a:srgbClr val="000000"/>
                        </a:solidFill>
                        <a:effectLst/>
                        <a:latin typeface="Calibre" panose="020B0503030202060203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36195123"/>
                  </a:ext>
                </a:extLst>
              </a:tr>
              <a:tr h="299873">
                <a:tc>
                  <a:txBody>
                    <a:bodyPr/>
                    <a:lstStyle/>
                    <a:p>
                      <a:pPr algn="r" fontAlgn="b"/>
                      <a:r>
                        <a:rPr lang="en-NZ" sz="1600" i="1" u="none" strike="noStrike" dirty="0">
                          <a:effectLst/>
                        </a:rPr>
                        <a:t>High amenity (retail)</a:t>
                      </a:r>
                      <a:endParaRPr lang="en-NZ" sz="1600" b="0" i="1" u="none" strike="noStrike" dirty="0">
                        <a:solidFill>
                          <a:srgbClr val="000000"/>
                        </a:solidFill>
                        <a:effectLst/>
                        <a:latin typeface="Calibre" panose="020B050303020206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600" i="1" u="none" strike="noStrike">
                          <a:effectLst/>
                        </a:rPr>
                        <a:t>6</a:t>
                      </a:r>
                      <a:endParaRPr lang="en-NZ" sz="1600" b="0" i="1" u="none" strike="noStrike">
                        <a:solidFill>
                          <a:srgbClr val="000000"/>
                        </a:solidFill>
                        <a:effectLst/>
                        <a:latin typeface="Calibre" panose="020B050303020206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600" i="1" u="none" strike="noStrike" dirty="0">
                          <a:effectLst/>
                        </a:rPr>
                        <a:t>12</a:t>
                      </a:r>
                      <a:endParaRPr lang="en-NZ" sz="1600" b="0" i="1" u="none" strike="noStrike" dirty="0">
                        <a:solidFill>
                          <a:srgbClr val="000000"/>
                        </a:solidFill>
                        <a:effectLst/>
                        <a:latin typeface="Calibre" panose="020B050303020206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600" i="1" u="none" strike="noStrike">
                          <a:effectLst/>
                        </a:rPr>
                        <a:t>6%</a:t>
                      </a:r>
                      <a:endParaRPr lang="en-NZ" sz="1600" b="0" i="1" u="none" strike="noStrike">
                        <a:solidFill>
                          <a:srgbClr val="000000"/>
                        </a:solidFill>
                        <a:effectLst/>
                        <a:latin typeface="Calibre" panose="020B050303020206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600" i="1" u="none" strike="noStrike">
                          <a:effectLst/>
                        </a:rPr>
                        <a:t>814</a:t>
                      </a:r>
                      <a:endParaRPr lang="en-NZ" sz="1600" b="0" i="1" u="none" strike="noStrike">
                        <a:solidFill>
                          <a:srgbClr val="000000"/>
                        </a:solidFill>
                        <a:effectLst/>
                        <a:latin typeface="Calibre" panose="020B0503030202060203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51559003"/>
                  </a:ext>
                </a:extLst>
              </a:tr>
              <a:tr h="287879">
                <a:tc>
                  <a:txBody>
                    <a:bodyPr/>
                    <a:lstStyle/>
                    <a:p>
                      <a:pPr algn="r" fontAlgn="b"/>
                      <a:r>
                        <a:rPr lang="en-NZ" sz="1600" i="1" u="none" strike="noStrike">
                          <a:effectLst/>
                        </a:rPr>
                        <a:t>City fringe</a:t>
                      </a:r>
                      <a:endParaRPr lang="en-NZ" sz="1600" b="0" i="1" u="none" strike="noStrike">
                        <a:solidFill>
                          <a:srgbClr val="000000"/>
                        </a:solidFill>
                        <a:effectLst/>
                        <a:latin typeface="Calibre" panose="020B050303020206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600" i="1" u="none" strike="noStrike" dirty="0">
                          <a:effectLst/>
                        </a:rPr>
                        <a:t>7</a:t>
                      </a:r>
                      <a:endParaRPr lang="en-NZ" sz="1600" b="0" i="1" u="none" strike="noStrike" dirty="0">
                        <a:solidFill>
                          <a:srgbClr val="000000"/>
                        </a:solidFill>
                        <a:effectLst/>
                        <a:latin typeface="Calibre" panose="020B050303020206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600" i="1" u="none" strike="noStrike" dirty="0">
                          <a:effectLst/>
                        </a:rPr>
                        <a:t>28</a:t>
                      </a:r>
                      <a:endParaRPr lang="en-NZ" sz="1600" b="0" i="1" u="none" strike="noStrike" dirty="0">
                        <a:solidFill>
                          <a:srgbClr val="000000"/>
                        </a:solidFill>
                        <a:effectLst/>
                        <a:latin typeface="Calibre" panose="020B050303020206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600" i="1" u="none" strike="noStrike">
                          <a:effectLst/>
                        </a:rPr>
                        <a:t>14%</a:t>
                      </a:r>
                      <a:endParaRPr lang="en-NZ" sz="1600" b="0" i="1" u="none" strike="noStrike">
                        <a:solidFill>
                          <a:srgbClr val="000000"/>
                        </a:solidFill>
                        <a:effectLst/>
                        <a:latin typeface="Calibre" panose="020B050303020206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600" i="1" u="none" strike="noStrike">
                          <a:effectLst/>
                        </a:rPr>
                        <a:t>1,235</a:t>
                      </a:r>
                      <a:endParaRPr lang="en-NZ" sz="1600" b="0" i="1" u="none" strike="noStrike">
                        <a:solidFill>
                          <a:srgbClr val="000000"/>
                        </a:solidFill>
                        <a:effectLst/>
                        <a:latin typeface="Calibre" panose="020B0503030202060203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92932047"/>
                  </a:ext>
                </a:extLst>
              </a:tr>
              <a:tr h="287879">
                <a:tc>
                  <a:txBody>
                    <a:bodyPr/>
                    <a:lstStyle/>
                    <a:p>
                      <a:pPr algn="r" fontAlgn="b"/>
                      <a:r>
                        <a:rPr lang="en-NZ" sz="1600" i="1" u="none" strike="noStrike">
                          <a:effectLst/>
                        </a:rPr>
                        <a:t>Coastal</a:t>
                      </a:r>
                      <a:endParaRPr lang="en-NZ" sz="1600" b="0" i="1" u="none" strike="noStrike">
                        <a:solidFill>
                          <a:srgbClr val="000000"/>
                        </a:solidFill>
                        <a:effectLst/>
                        <a:latin typeface="Calibre" panose="020B050303020206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600" i="1" u="none" strike="noStrike">
                          <a:effectLst/>
                        </a:rPr>
                        <a:t>8</a:t>
                      </a:r>
                      <a:endParaRPr lang="en-NZ" sz="1600" b="0" i="1" u="none" strike="noStrike">
                        <a:solidFill>
                          <a:srgbClr val="000000"/>
                        </a:solidFill>
                        <a:effectLst/>
                        <a:latin typeface="Calibre" panose="020B050303020206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600" i="1" u="none" strike="noStrike" dirty="0">
                          <a:effectLst/>
                        </a:rPr>
                        <a:t>17</a:t>
                      </a:r>
                      <a:endParaRPr lang="en-NZ" sz="1600" b="0" i="1" u="none" strike="noStrike" dirty="0">
                        <a:solidFill>
                          <a:srgbClr val="000000"/>
                        </a:solidFill>
                        <a:effectLst/>
                        <a:latin typeface="Calibre" panose="020B050303020206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600" i="1" u="none" strike="noStrike">
                          <a:effectLst/>
                        </a:rPr>
                        <a:t>8%</a:t>
                      </a:r>
                      <a:endParaRPr lang="en-NZ" sz="1600" b="0" i="1" u="none" strike="noStrike">
                        <a:solidFill>
                          <a:srgbClr val="000000"/>
                        </a:solidFill>
                        <a:effectLst/>
                        <a:latin typeface="Calibre" panose="020B050303020206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600" i="1" u="none" strike="noStrike" dirty="0">
                          <a:effectLst/>
                        </a:rPr>
                        <a:t>339</a:t>
                      </a:r>
                      <a:endParaRPr lang="en-NZ" sz="1600" b="0" i="1" u="none" strike="noStrike" dirty="0">
                        <a:solidFill>
                          <a:srgbClr val="000000"/>
                        </a:solidFill>
                        <a:effectLst/>
                        <a:latin typeface="Calibre" panose="020B0503030202060203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59200800"/>
                  </a:ext>
                </a:extLst>
              </a:tr>
              <a:tr h="287879">
                <a:tc>
                  <a:txBody>
                    <a:bodyPr/>
                    <a:lstStyle/>
                    <a:p>
                      <a:pPr algn="r" fontAlgn="b"/>
                      <a:r>
                        <a:rPr lang="en-NZ" sz="1600" i="1" u="none" strike="noStrike">
                          <a:effectLst/>
                        </a:rPr>
                        <a:t>Other outside of group</a:t>
                      </a:r>
                      <a:endParaRPr lang="en-NZ" sz="1600" b="0" i="1" u="none" strike="noStrike">
                        <a:solidFill>
                          <a:srgbClr val="000000"/>
                        </a:solidFill>
                        <a:effectLst/>
                        <a:latin typeface="Calibre" panose="020B050303020206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600" i="1" u="none" strike="noStrike">
                          <a:effectLst/>
                        </a:rPr>
                        <a:t>7</a:t>
                      </a:r>
                      <a:endParaRPr lang="en-NZ" sz="1600" b="0" i="1" u="none" strike="noStrike">
                        <a:solidFill>
                          <a:srgbClr val="000000"/>
                        </a:solidFill>
                        <a:effectLst/>
                        <a:latin typeface="Calibre" panose="020B050303020206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600" i="1" u="none" strike="noStrike">
                          <a:effectLst/>
                        </a:rPr>
                        <a:t>7</a:t>
                      </a:r>
                      <a:endParaRPr lang="en-NZ" sz="1600" b="0" i="1" u="none" strike="noStrike">
                        <a:solidFill>
                          <a:srgbClr val="000000"/>
                        </a:solidFill>
                        <a:effectLst/>
                        <a:latin typeface="Calibre" panose="020B050303020206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600" i="1" u="none" strike="noStrike" dirty="0">
                          <a:effectLst/>
                        </a:rPr>
                        <a:t>3%</a:t>
                      </a:r>
                      <a:endParaRPr lang="en-NZ" sz="1600" b="0" i="1" u="none" strike="noStrike" dirty="0">
                        <a:solidFill>
                          <a:srgbClr val="000000"/>
                        </a:solidFill>
                        <a:effectLst/>
                        <a:latin typeface="Calibre" panose="020B050303020206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600" i="1" u="none" strike="noStrike" dirty="0">
                          <a:effectLst/>
                        </a:rPr>
                        <a:t>240</a:t>
                      </a:r>
                      <a:endParaRPr lang="en-NZ" sz="1600" b="0" i="1" u="none" strike="noStrike" dirty="0">
                        <a:solidFill>
                          <a:srgbClr val="000000"/>
                        </a:solidFill>
                        <a:effectLst/>
                        <a:latin typeface="Calibre" panose="020B0503030202060203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2104151"/>
                  </a:ext>
                </a:extLst>
              </a:tr>
              <a:tr h="299873">
                <a:tc>
                  <a:txBody>
                    <a:bodyPr/>
                    <a:lstStyle/>
                    <a:p>
                      <a:pPr algn="l" fontAlgn="b"/>
                      <a:r>
                        <a:rPr lang="en-NZ" sz="1600" b="1" u="none" strike="noStrike" dirty="0">
                          <a:effectLst/>
                        </a:rPr>
                        <a:t>Total</a:t>
                      </a:r>
                      <a:endParaRPr lang="en-N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e" panose="020B050303020206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600" b="1" u="none" strike="noStrike" dirty="0">
                          <a:effectLst/>
                        </a:rPr>
                        <a:t>74</a:t>
                      </a:r>
                      <a:endParaRPr lang="en-N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e" panose="020B050303020206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600" b="1" u="none" strike="noStrike" dirty="0">
                          <a:effectLst/>
                        </a:rPr>
                        <a:t>206</a:t>
                      </a:r>
                      <a:endParaRPr lang="en-N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e" panose="020B050303020206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600" b="1" u="none" strike="noStrike" dirty="0">
                          <a:effectLst/>
                        </a:rPr>
                        <a:t>100%</a:t>
                      </a:r>
                      <a:endParaRPr lang="en-N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e" panose="020B050303020206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600" b="1" u="none" strike="noStrike" dirty="0">
                          <a:effectLst/>
                        </a:rPr>
                        <a:t>11,187</a:t>
                      </a:r>
                      <a:endParaRPr lang="en-N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e" panose="020B0503030202060203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63733947"/>
                  </a:ext>
                </a:extLst>
              </a:tr>
              <a:tr h="287879">
                <a:tc>
                  <a:txBody>
                    <a:bodyPr/>
                    <a:lstStyle/>
                    <a:p>
                      <a:pPr algn="l" fontAlgn="b"/>
                      <a:endParaRPr lang="en-NZ" sz="1600" b="0" i="0" u="none" strike="noStrike">
                        <a:solidFill>
                          <a:srgbClr val="000000"/>
                        </a:solidFill>
                        <a:effectLst/>
                        <a:latin typeface="Calibre" panose="020B050303020206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NZ" sz="1600" b="0" i="0" u="none" strike="noStrike">
                        <a:solidFill>
                          <a:srgbClr val="000000"/>
                        </a:solidFill>
                        <a:effectLst/>
                        <a:latin typeface="Calibre" panose="020B050303020206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NZ" sz="1600" b="0" i="0" u="none" strike="noStrike">
                        <a:solidFill>
                          <a:srgbClr val="000000"/>
                        </a:solidFill>
                        <a:effectLst/>
                        <a:latin typeface="Calibre" panose="020B050303020206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N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600" u="none" strike="noStrike" dirty="0">
                          <a:effectLst/>
                        </a:rPr>
                        <a:t>Source: CBRE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e" panose="020B0503030202060203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27775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7242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1E7DFC8-4914-42F6-ACE7-095C411FE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176" y="1601788"/>
            <a:ext cx="2971800" cy="1325563"/>
          </a:xfrm>
        </p:spPr>
        <p:txBody>
          <a:bodyPr/>
          <a:lstStyle/>
          <a:p>
            <a:r>
              <a:rPr lang="en-GB" dirty="0"/>
              <a:t>Zoning for intensive apartment development doesn’t make it happen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59B0559-85DF-4C9B-8627-4F289BAC1D66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536700" y="957804"/>
            <a:ext cx="1936750" cy="18268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616F0C-53C0-4485-81C7-1F4F32B8C7C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511177" y="3492063"/>
            <a:ext cx="2962273" cy="2889687"/>
          </a:xfrm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Supply is concentrated in and around the urban core and some key highly </a:t>
            </a:r>
            <a:r>
              <a:rPr lang="en-GB" dirty="0" err="1"/>
              <a:t>amenitised</a:t>
            </a:r>
            <a:r>
              <a:rPr lang="en-GB" dirty="0"/>
              <a:t> suburban centres</a:t>
            </a:r>
          </a:p>
          <a:p>
            <a:pPr marL="171450" indent="-171450">
              <a:buFontTx/>
              <a:buChar char="-"/>
            </a:pPr>
            <a:r>
              <a:rPr lang="en-GB" dirty="0"/>
              <a:t>Zoning for intensification does not create end user market demand nor does it redirect it away from areas with higher existing amenity</a:t>
            </a:r>
          </a:p>
          <a:p>
            <a:pPr marL="171450" indent="-171450">
              <a:buFontTx/>
              <a:buChar char="-"/>
            </a:pPr>
            <a:r>
              <a:rPr lang="en-GB" dirty="0"/>
              <a:t>There are multiple examples of far flung Metropolitan Centres that are still not seeing apartment supply</a:t>
            </a:r>
          </a:p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88874-BA58-4B64-A170-FA943A61D5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84575" y="915988"/>
            <a:ext cx="2971800" cy="584200"/>
          </a:xfrm>
        </p:spPr>
        <p:txBody>
          <a:bodyPr/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0" cap="none" spc="0" normalizeH="0" baseline="0" noProof="0" dirty="0">
                <a:ln>
                  <a:noFill/>
                </a:ln>
                <a:solidFill>
                  <a:srgbClr val="425254"/>
                </a:solidFill>
                <a:effectLst/>
                <a:uLnTx/>
                <a:uFillTx/>
                <a:latin typeface="Calibre Semibold" panose="020B0703030202060203" pitchFamily="34" charset="0"/>
                <a:ea typeface="+mn-ea"/>
                <a:cs typeface="+mn-cs"/>
              </a:rPr>
              <a:t>Auckland market apartment supply since the Unitary Plan </a:t>
            </a:r>
          </a:p>
        </p:txBody>
      </p:sp>
      <p:pic>
        <p:nvPicPr>
          <p:cNvPr id="13" name="Content Placeholder 12" descr="A map of the world&#10;&#10;Description automatically generated">
            <a:extLst>
              <a:ext uri="{FF2B5EF4-FFF2-40B4-BE49-F238E27FC236}">
                <a16:creationId xmlns:a16="http://schemas.microsoft.com/office/drawing/2014/main" id="{E16CE14E-535D-6618-3E56-A6B193762BF0}"/>
              </a:ext>
            </a:extLst>
          </p:cNvPr>
          <p:cNvPicPr>
            <a:picLocks noGrp="1" noChangeAspect="1"/>
          </p:cNvPicPr>
          <p:nvPr>
            <p:ph sz="quarter" idx="37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0" b="6895"/>
          <a:stretch/>
        </p:blipFill>
        <p:spPr>
          <a:xfrm>
            <a:off x="3584575" y="1402537"/>
            <a:ext cx="7701833" cy="4685841"/>
          </a:xfrm>
        </p:spPr>
      </p:pic>
    </p:spTree>
    <p:extLst>
      <p:ext uri="{BB962C8B-B14F-4D97-AF65-F5344CB8AC3E}">
        <p14:creationId xmlns:p14="http://schemas.microsoft.com/office/powerpoint/2010/main" val="2638729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1E7DFC8-4914-42F6-ACE7-095C411FE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176" y="1601788"/>
            <a:ext cx="2971800" cy="1325563"/>
          </a:xfrm>
        </p:spPr>
        <p:txBody>
          <a:bodyPr/>
          <a:lstStyle/>
          <a:p>
            <a:r>
              <a:rPr lang="en-GB" dirty="0"/>
              <a:t>High rise apartments are challenging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59B0559-85DF-4C9B-8627-4F289BAC1D66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536700" y="957804"/>
            <a:ext cx="1936750" cy="18268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616F0C-53C0-4485-81C7-1F4F32B8C7C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511177" y="3492063"/>
            <a:ext cx="2962273" cy="2889687"/>
          </a:xfrm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It is easier for the market to deliver low rise apartments than high rise apartments</a:t>
            </a:r>
          </a:p>
          <a:p>
            <a:pPr marL="171450" indent="-171450">
              <a:buFontTx/>
              <a:buChar char="-"/>
            </a:pPr>
            <a:r>
              <a:rPr lang="en-GB" dirty="0"/>
              <a:t>Construction costs are lower which makes a dwelling price point more competitive</a:t>
            </a:r>
          </a:p>
          <a:p>
            <a:pPr marL="171450" indent="-171450">
              <a:buFontTx/>
              <a:buChar char="-"/>
            </a:pPr>
            <a:r>
              <a:rPr lang="en-GB" dirty="0"/>
              <a:t>Scale tends to be lower allowing faster sell down</a:t>
            </a:r>
          </a:p>
          <a:p>
            <a:pPr marL="171450" indent="-171450">
              <a:buFontTx/>
              <a:buChar char="-"/>
            </a:pPr>
            <a:r>
              <a:rPr lang="en-GB" dirty="0"/>
              <a:t>More developers and builders have the capability and resources to do them</a:t>
            </a:r>
          </a:p>
          <a:p>
            <a:pPr marL="171450" indent="-171450">
              <a:buFontTx/>
              <a:buChar char="-"/>
            </a:pPr>
            <a:r>
              <a:rPr lang="en-GB" dirty="0"/>
              <a:t>Queenstown has several examples of projects by credible developers that have failed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88874-BA58-4B64-A170-FA943A61D5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84574" y="915988"/>
            <a:ext cx="4356267" cy="584200"/>
          </a:xfrm>
        </p:spPr>
        <p:txBody>
          <a:bodyPr/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0" cap="none" spc="0" normalizeH="0" baseline="0" noProof="0" dirty="0">
                <a:ln>
                  <a:noFill/>
                </a:ln>
                <a:solidFill>
                  <a:srgbClr val="425254"/>
                </a:solidFill>
                <a:effectLst/>
                <a:uLnTx/>
                <a:uFillTx/>
                <a:latin typeface="Calibre Semibold" panose="020B0703030202060203" pitchFamily="34" charset="0"/>
                <a:ea typeface="+mn-ea"/>
                <a:cs typeface="+mn-cs"/>
              </a:rPr>
              <a:t>Abandonment rate of market apartments in Auckland in the last 5 years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1734F9F-9B57-4F03-9E23-25811D685B44}"/>
              </a:ext>
            </a:extLst>
          </p:cNvPr>
          <p:cNvGraphicFramePr>
            <a:graphicFrameLocks noGrp="1"/>
          </p:cNvGraphicFramePr>
          <p:nvPr>
            <p:ph sz="quarter" idx="37"/>
            <p:extLst>
              <p:ext uri="{D42A27DB-BD31-4B8C-83A1-F6EECF244321}">
                <p14:modId xmlns:p14="http://schemas.microsoft.com/office/powerpoint/2010/main" val="69772452"/>
              </p:ext>
            </p:extLst>
          </p:nvPr>
        </p:nvGraphicFramePr>
        <p:xfrm>
          <a:off x="3584575" y="1601788"/>
          <a:ext cx="8094663" cy="4259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85577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1E7DFC8-4914-42F6-ACE7-095C411FE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176" y="1601788"/>
            <a:ext cx="2971800" cy="1325563"/>
          </a:xfrm>
        </p:spPr>
        <p:txBody>
          <a:bodyPr/>
          <a:lstStyle/>
          <a:p>
            <a:r>
              <a:rPr lang="en-GB" dirty="0"/>
              <a:t>They tend to need carparks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59B0559-85DF-4C9B-8627-4F289BAC1D66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536700" y="957804"/>
            <a:ext cx="1936750" cy="18268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616F0C-53C0-4485-81C7-1F4F32B8C7C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511177" y="3492063"/>
            <a:ext cx="2962273" cy="2889687"/>
          </a:xfrm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Owner occupiers of apartments typically own at least one car</a:t>
            </a:r>
          </a:p>
          <a:p>
            <a:pPr marL="171450" indent="-171450">
              <a:buFontTx/>
              <a:buChar char="-"/>
            </a:pPr>
            <a:r>
              <a:rPr lang="en-GB" dirty="0"/>
              <a:t>Developers respond by providing sufficient carparking</a:t>
            </a:r>
          </a:p>
          <a:p>
            <a:pPr marL="171450" indent="-171450">
              <a:buFontTx/>
              <a:buChar char="-"/>
            </a:pPr>
            <a:r>
              <a:rPr lang="en-GB" dirty="0"/>
              <a:t>Owner occupier projects in Auckland CBD have a carparking ratio of 1.11 per unit</a:t>
            </a:r>
          </a:p>
          <a:p>
            <a:pPr marL="171450" indent="-171450">
              <a:buFontTx/>
              <a:buChar char="-"/>
            </a:pPr>
            <a:r>
              <a:rPr lang="en-GB" dirty="0"/>
              <a:t>For suburbs outside the urban centres its 1.31 per unit</a:t>
            </a:r>
          </a:p>
          <a:p>
            <a:pPr marL="171450" indent="-171450">
              <a:buFontTx/>
              <a:buChar char="-"/>
            </a:pPr>
            <a:r>
              <a:rPr lang="en-GB" dirty="0"/>
              <a:t>Structured carparking is expensive. For Auckland projects, at grade is around $30,000 to $40,000 and structured is around $70,000 to $100,000.</a:t>
            </a:r>
          </a:p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88874-BA58-4B64-A170-FA943A61D5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84574" y="915988"/>
            <a:ext cx="4356267" cy="584200"/>
          </a:xfrm>
        </p:spPr>
        <p:txBody>
          <a:bodyPr/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0" cap="none" spc="0" normalizeH="0" baseline="0" noProof="0" dirty="0">
                <a:ln>
                  <a:noFill/>
                </a:ln>
                <a:solidFill>
                  <a:srgbClr val="425254"/>
                </a:solidFill>
                <a:effectLst/>
                <a:uLnTx/>
                <a:uFillTx/>
                <a:latin typeface="Calibre Semibold" panose="020B0703030202060203" pitchFamily="34" charset="0"/>
                <a:ea typeface="+mn-ea"/>
                <a:cs typeface="+mn-cs"/>
              </a:rPr>
              <a:t>Motor vehicle ownership of owner occupier households in urban Queenstown – Census 2018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8FF0D9C-1141-40DB-A139-89119151AA10}"/>
              </a:ext>
            </a:extLst>
          </p:cNvPr>
          <p:cNvGraphicFramePr>
            <a:graphicFrameLocks noGrp="1"/>
          </p:cNvGraphicFramePr>
          <p:nvPr>
            <p:ph sz="quarter" idx="37"/>
            <p:extLst>
              <p:ext uri="{D42A27DB-BD31-4B8C-83A1-F6EECF244321}">
                <p14:modId xmlns:p14="http://schemas.microsoft.com/office/powerpoint/2010/main" val="3240021514"/>
              </p:ext>
            </p:extLst>
          </p:nvPr>
        </p:nvGraphicFramePr>
        <p:xfrm>
          <a:off x="3584575" y="1617663"/>
          <a:ext cx="8094663" cy="4259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47350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1E7DFC8-4914-42F6-ACE7-095C411FE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176" y="1601788"/>
            <a:ext cx="2971800" cy="1325563"/>
          </a:xfrm>
        </p:spPr>
        <p:txBody>
          <a:bodyPr/>
          <a:lstStyle/>
          <a:p>
            <a:r>
              <a:rPr lang="en-GB" dirty="0"/>
              <a:t>The market is price sensitive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59B0559-85DF-4C9B-8627-4F289BAC1D66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536700" y="957804"/>
            <a:ext cx="1936750" cy="18268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616F0C-53C0-4485-81C7-1F4F32B8C7C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511177" y="3492063"/>
            <a:ext cx="2962273" cy="2889687"/>
          </a:xfrm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Walk ups are 30-35% cheaper than high rise</a:t>
            </a:r>
          </a:p>
          <a:p>
            <a:pPr marL="171450" indent="-171450">
              <a:buFontTx/>
              <a:buChar char="-"/>
            </a:pPr>
            <a:r>
              <a:rPr lang="en-GB" dirty="0"/>
              <a:t>Abandonments are priced 13-22% higher than the average $/sqm of successful projects</a:t>
            </a:r>
          </a:p>
          <a:p>
            <a:pPr marL="171450" indent="-171450">
              <a:buFontTx/>
              <a:buChar char="-"/>
            </a:pPr>
            <a:r>
              <a:rPr lang="en-GB" dirty="0"/>
              <a:t>This emphasises the importance of cost on development feasibility</a:t>
            </a:r>
          </a:p>
          <a:p>
            <a:pPr marL="171450" indent="-171450">
              <a:buFontTx/>
              <a:buChar char="-"/>
            </a:pPr>
            <a:r>
              <a:rPr lang="en-GB" dirty="0"/>
              <a:t>Structured carparking adds to what is an already high development cost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88874-BA58-4B64-A170-FA943A61D5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84574" y="915988"/>
            <a:ext cx="4356267" cy="584200"/>
          </a:xfrm>
        </p:spPr>
        <p:txBody>
          <a:bodyPr/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0" cap="none" spc="0" normalizeH="0" baseline="0" noProof="0" dirty="0">
                <a:ln>
                  <a:noFill/>
                </a:ln>
                <a:solidFill>
                  <a:srgbClr val="425254"/>
                </a:solidFill>
                <a:effectLst/>
                <a:uLnTx/>
                <a:uFillTx/>
                <a:latin typeface="Calibre Semibold" panose="020B0703030202060203" pitchFamily="34" charset="0"/>
                <a:ea typeface="+mn-ea"/>
                <a:cs typeface="+mn-cs"/>
              </a:rPr>
              <a:t>Pricing of market apartments in Auckland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0DDC5195-3727-FF74-2A2C-DC1492488D2F}"/>
              </a:ext>
            </a:extLst>
          </p:cNvPr>
          <p:cNvGraphicFramePr>
            <a:graphicFrameLocks noGrp="1"/>
          </p:cNvGraphicFramePr>
          <p:nvPr>
            <p:ph sz="quarter" idx="37"/>
            <p:extLst>
              <p:ext uri="{D42A27DB-BD31-4B8C-83A1-F6EECF244321}">
                <p14:modId xmlns:p14="http://schemas.microsoft.com/office/powerpoint/2010/main" val="3859221159"/>
              </p:ext>
            </p:extLst>
          </p:nvPr>
        </p:nvGraphicFramePr>
        <p:xfrm>
          <a:off x="3584573" y="1601787"/>
          <a:ext cx="7993242" cy="22758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50466">
                  <a:extLst>
                    <a:ext uri="{9D8B030D-6E8A-4147-A177-3AD203B41FA5}">
                      <a16:colId xmlns:a16="http://schemas.microsoft.com/office/drawing/2014/main" val="1711913682"/>
                    </a:ext>
                  </a:extLst>
                </a:gridCol>
                <a:gridCol w="2576502">
                  <a:extLst>
                    <a:ext uri="{9D8B030D-6E8A-4147-A177-3AD203B41FA5}">
                      <a16:colId xmlns:a16="http://schemas.microsoft.com/office/drawing/2014/main" val="3665664983"/>
                    </a:ext>
                  </a:extLst>
                </a:gridCol>
                <a:gridCol w="1805580">
                  <a:extLst>
                    <a:ext uri="{9D8B030D-6E8A-4147-A177-3AD203B41FA5}">
                      <a16:colId xmlns:a16="http://schemas.microsoft.com/office/drawing/2014/main" val="1626515040"/>
                    </a:ext>
                  </a:extLst>
                </a:gridCol>
                <a:gridCol w="1460694">
                  <a:extLst>
                    <a:ext uri="{9D8B030D-6E8A-4147-A177-3AD203B41FA5}">
                      <a16:colId xmlns:a16="http://schemas.microsoft.com/office/drawing/2014/main" val="2892943976"/>
                    </a:ext>
                  </a:extLst>
                </a:gridCol>
              </a:tblGrid>
              <a:tr h="906113">
                <a:tc>
                  <a:txBody>
                    <a:bodyPr/>
                    <a:lstStyle/>
                    <a:p>
                      <a:pPr algn="l" fontAlgn="b"/>
                      <a:r>
                        <a:rPr lang="en-NZ" sz="1600" u="none" strike="noStrike" dirty="0">
                          <a:effectLst/>
                        </a:rPr>
                        <a:t> 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e" panose="020B050303020206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>
                          <a:effectLst/>
                        </a:rPr>
                        <a:t>Average $/sqm of projects completed or underway</a:t>
                      </a:r>
                      <a:endParaRPr lang="en-NZ" sz="1600" b="0" i="0" u="none" strike="noStrike">
                        <a:solidFill>
                          <a:srgbClr val="000000"/>
                        </a:solidFill>
                        <a:effectLst/>
                        <a:latin typeface="Calibre" panose="020B050303020206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>
                          <a:effectLst/>
                        </a:rPr>
                        <a:t>Average $/sqm of abandoned projects</a:t>
                      </a:r>
                      <a:endParaRPr lang="en-NZ" sz="1600" b="0" i="0" u="none" strike="noStrike">
                        <a:solidFill>
                          <a:srgbClr val="000000"/>
                        </a:solidFill>
                        <a:effectLst/>
                        <a:latin typeface="Calibre" panose="020B050303020206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>
                          <a:effectLst/>
                        </a:rPr>
                        <a:t>Difference</a:t>
                      </a:r>
                      <a:endParaRPr lang="en-NZ" sz="1600" b="0" i="0" u="none" strike="noStrike">
                        <a:solidFill>
                          <a:srgbClr val="000000"/>
                        </a:solidFill>
                        <a:effectLst/>
                        <a:latin typeface="Calibre" panose="020B0503030202060203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49637251"/>
                  </a:ext>
                </a:extLst>
              </a:tr>
              <a:tr h="456569">
                <a:tc>
                  <a:txBody>
                    <a:bodyPr/>
                    <a:lstStyle/>
                    <a:p>
                      <a:pPr algn="l" fontAlgn="b"/>
                      <a:r>
                        <a:rPr lang="en-NZ" sz="1600" u="none" strike="noStrike">
                          <a:effectLst/>
                        </a:rPr>
                        <a:t>Walk ups (2-3 storey)</a:t>
                      </a:r>
                      <a:endParaRPr lang="en-NZ" sz="1600" b="0" i="0" u="none" strike="noStrike">
                        <a:solidFill>
                          <a:srgbClr val="000000"/>
                        </a:solidFill>
                        <a:effectLst/>
                        <a:latin typeface="Calibre" panose="020B050303020206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 dirty="0">
                          <a:effectLst/>
                        </a:rPr>
                        <a:t>$10,883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e" panose="020B050303020206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>
                          <a:effectLst/>
                        </a:rPr>
                        <a:t>$12,260</a:t>
                      </a:r>
                      <a:endParaRPr lang="en-NZ" sz="1600" b="0" i="0" u="none" strike="noStrike">
                        <a:solidFill>
                          <a:srgbClr val="000000"/>
                        </a:solidFill>
                        <a:effectLst/>
                        <a:latin typeface="Calibre" panose="020B050303020206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>
                          <a:effectLst/>
                        </a:rPr>
                        <a:t>13%</a:t>
                      </a:r>
                      <a:endParaRPr lang="en-NZ" sz="1600" b="0" i="0" u="none" strike="noStrike">
                        <a:solidFill>
                          <a:srgbClr val="000000"/>
                        </a:solidFill>
                        <a:effectLst/>
                        <a:latin typeface="Calibre" panose="020B0503030202060203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20320309"/>
                  </a:ext>
                </a:extLst>
              </a:tr>
              <a:tr h="456569">
                <a:tc>
                  <a:txBody>
                    <a:bodyPr/>
                    <a:lstStyle/>
                    <a:p>
                      <a:pPr algn="l" fontAlgn="b"/>
                      <a:r>
                        <a:rPr lang="en-NZ" sz="1600" u="none" strike="noStrike">
                          <a:effectLst/>
                        </a:rPr>
                        <a:t>High rise (7+ storey)</a:t>
                      </a:r>
                      <a:endParaRPr lang="en-NZ" sz="1600" b="0" i="0" u="none" strike="noStrike">
                        <a:solidFill>
                          <a:srgbClr val="000000"/>
                        </a:solidFill>
                        <a:effectLst/>
                        <a:latin typeface="Calibre" panose="020B050303020206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>
                          <a:effectLst/>
                        </a:rPr>
                        <a:t>$15,262</a:t>
                      </a:r>
                      <a:endParaRPr lang="en-NZ" sz="1600" b="0" i="0" u="none" strike="noStrike">
                        <a:solidFill>
                          <a:srgbClr val="000000"/>
                        </a:solidFill>
                        <a:effectLst/>
                        <a:latin typeface="Calibre" panose="020B050303020206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>
                          <a:effectLst/>
                        </a:rPr>
                        <a:t>$18,605</a:t>
                      </a:r>
                      <a:endParaRPr lang="en-NZ" sz="1600" b="0" i="0" u="none" strike="noStrike">
                        <a:solidFill>
                          <a:srgbClr val="000000"/>
                        </a:solidFill>
                        <a:effectLst/>
                        <a:latin typeface="Calibre" panose="020B050303020206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>
                          <a:effectLst/>
                        </a:rPr>
                        <a:t>22%</a:t>
                      </a:r>
                      <a:endParaRPr lang="en-NZ" sz="1600" b="0" i="0" u="none" strike="noStrike">
                        <a:solidFill>
                          <a:srgbClr val="000000"/>
                        </a:solidFill>
                        <a:effectLst/>
                        <a:latin typeface="Calibre" panose="020B0503030202060203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06433099"/>
                  </a:ext>
                </a:extLst>
              </a:tr>
              <a:tr h="456569">
                <a:tc>
                  <a:txBody>
                    <a:bodyPr/>
                    <a:lstStyle/>
                    <a:p>
                      <a:pPr algn="l" fontAlgn="b"/>
                      <a:endParaRPr lang="en-NZ" sz="1600" b="0" i="0" u="none" strike="noStrike">
                        <a:solidFill>
                          <a:srgbClr val="000000"/>
                        </a:solidFill>
                        <a:effectLst/>
                        <a:latin typeface="Calibre" panose="020B050303020206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e" panose="020B050303020206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e" panose="020B050303020206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600" u="none" strike="noStrike" dirty="0">
                          <a:effectLst/>
                        </a:rPr>
                        <a:t>Source: CBRE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e" panose="020B0503030202060203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852911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1893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1E7DFC8-4914-42F6-ACE7-095C411FE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176" y="1601788"/>
            <a:ext cx="2971800" cy="1325563"/>
          </a:xfrm>
        </p:spPr>
        <p:txBody>
          <a:bodyPr/>
          <a:lstStyle/>
          <a:p>
            <a:r>
              <a:rPr lang="en-GB" dirty="0"/>
              <a:t>Allowing RVA increases feasibility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59B0559-85DF-4C9B-8627-4F289BAC1D66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536700" y="957804"/>
            <a:ext cx="1936750" cy="18268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616F0C-53C0-4485-81C7-1F4F32B8C7C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511177" y="3492063"/>
            <a:ext cx="2962273" cy="2889687"/>
          </a:xfrm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The indicative annual revenue for long term rental is $40,000 per year compared to short term rental at $157,000 per year</a:t>
            </a:r>
          </a:p>
          <a:p>
            <a:pPr marL="171450" indent="-171450">
              <a:buFontTx/>
              <a:buChar char="-"/>
            </a:pPr>
            <a:r>
              <a:rPr lang="en-GB" dirty="0"/>
              <a:t>Banning RVA directs investor demand toward projects which have consent allowing this</a:t>
            </a:r>
          </a:p>
          <a:p>
            <a:pPr marL="171450" indent="-171450">
              <a:buFontTx/>
              <a:buChar char="-"/>
            </a:pPr>
            <a:r>
              <a:rPr lang="en-GB" dirty="0"/>
              <a:t>This reduces the investor presales and restricts supply</a:t>
            </a:r>
          </a:p>
          <a:p>
            <a:pPr marL="171450" indent="-171450">
              <a:buFontTx/>
              <a:buChar char="-"/>
            </a:pPr>
            <a:r>
              <a:rPr lang="en-GB" dirty="0"/>
              <a:t>In the Economics JWS, 5 of the 6 experts agree that RVA as defined in the PDP increases development feasibility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88874-BA58-4B64-A170-FA943A61D5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84574" y="915988"/>
            <a:ext cx="4356267" cy="584200"/>
          </a:xfrm>
        </p:spPr>
        <p:txBody>
          <a:bodyPr/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0" cap="none" spc="0" normalizeH="0" baseline="0" noProof="0" dirty="0">
                <a:ln>
                  <a:noFill/>
                </a:ln>
                <a:solidFill>
                  <a:srgbClr val="425254"/>
                </a:solidFill>
                <a:effectLst/>
                <a:uLnTx/>
                <a:uFillTx/>
                <a:latin typeface="Calibre Semibold" panose="020B0703030202060203" pitchFamily="34" charset="0"/>
                <a:ea typeface="+mn-ea"/>
                <a:cs typeface="+mn-cs"/>
              </a:rPr>
              <a:t>Indicative annual rental revenue for Queenstown dwellings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8C6CFED0-BCC6-472B-A3BD-2E680D3C2E5A}"/>
              </a:ext>
            </a:extLst>
          </p:cNvPr>
          <p:cNvGraphicFramePr>
            <a:graphicFrameLocks noGrp="1"/>
          </p:cNvGraphicFramePr>
          <p:nvPr>
            <p:ph sz="quarter" idx="37"/>
            <p:extLst>
              <p:ext uri="{D42A27DB-BD31-4B8C-83A1-F6EECF244321}">
                <p14:modId xmlns:p14="http://schemas.microsoft.com/office/powerpoint/2010/main" val="21540338"/>
              </p:ext>
            </p:extLst>
          </p:nvPr>
        </p:nvGraphicFramePr>
        <p:xfrm>
          <a:off x="3584575" y="1617663"/>
          <a:ext cx="8094663" cy="4259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11864080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">
  <a:themeElements>
    <a:clrScheme name="Custom 8">
      <a:dk1>
        <a:srgbClr val="435254"/>
      </a:dk1>
      <a:lt1>
        <a:srgbClr val="FFFFFF"/>
      </a:lt1>
      <a:dk2>
        <a:srgbClr val="DBD99A"/>
      </a:dk2>
      <a:lt2>
        <a:srgbClr val="80BBAD"/>
      </a:lt2>
      <a:accent1>
        <a:srgbClr val="1F3765"/>
      </a:accent1>
      <a:accent2>
        <a:srgbClr val="3E7CA6"/>
      </a:accent2>
      <a:accent3>
        <a:srgbClr val="CAD1D3"/>
      </a:accent3>
      <a:accent4>
        <a:srgbClr val="96B3B6"/>
      </a:accent4>
      <a:accent5>
        <a:srgbClr val="7F8481"/>
      </a:accent5>
      <a:accent6>
        <a:srgbClr val="003D30"/>
      </a:accent6>
      <a:hlink>
        <a:srgbClr val="80BBAD"/>
      </a:hlink>
      <a:folHlink>
        <a:srgbClr val="D1D1D3"/>
      </a:folHlink>
    </a:clrScheme>
    <a:fontScheme name="CBRE">
      <a:majorFont>
        <a:latin typeface="Financier Display"/>
        <a:ea typeface=""/>
        <a:cs typeface=""/>
      </a:majorFont>
      <a:minorFont>
        <a:latin typeface="Calibr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0" tIns="0" rIns="0" bIns="0" rtlCol="0">
        <a:noAutofit/>
      </a:bodyPr>
      <a:lstStyle>
        <a:defPPr algn="l">
          <a:defRPr dirty="0" smtClean="0"/>
        </a:defPPr>
      </a:lstStyle>
    </a:txDef>
  </a:objectDefaults>
  <a:extraClrSchemeLst/>
  <a:custClrLst>
    <a:custClr name="Data Viz 1">
      <a:srgbClr val="80BBAD"/>
    </a:custClr>
    <a:custClr name="Data Viz 2">
      <a:srgbClr val="435254"/>
    </a:custClr>
    <a:custClr name="Data Viz 3">
      <a:srgbClr val="17E88F"/>
    </a:custClr>
    <a:custClr name="Custom Color 4">
      <a:srgbClr val="DBD99A"/>
    </a:custClr>
    <a:custClr name="Data Viz 5">
      <a:srgbClr val="D2785A"/>
    </a:custClr>
    <a:custClr name="Data Viz 6">
      <a:srgbClr val="885073"/>
    </a:custClr>
    <a:custClr name="Data Viz 7">
      <a:srgbClr val="A388BF"/>
    </a:custClr>
    <a:custClr name="Custom Color 8">
      <a:srgbClr val="1F3765"/>
    </a:custClr>
    <a:custClr name="Data Viz 9">
      <a:srgbClr val="3E7CA6"/>
    </a:custClr>
    <a:custClr name="Data Viz 10">
      <a:srgbClr val="CAD1D3"/>
    </a:custClr>
    <a:custClr name="Financial Indicator">
      <a:srgbClr val="AD2A2A"/>
    </a:custClr>
  </a:custClrLst>
  <a:extLst>
    <a:ext uri="{05A4C25C-085E-4340-85A3-A5531E510DB2}">
      <thm15:themeFamily xmlns:thm15="http://schemas.microsoft.com/office/thememl/2012/main" name="16x9 Text Template CBRE 2021_071521.potx" id="{8BC98CF4-E998-4AB4-A8ED-DE72A14152B5}" vid="{E67182C6-DEFC-4EEB-A87F-2F2629F97E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16x9 Text Template CBRE 2021</Template>
  <TotalTime>2400</TotalTime>
  <Words>593</Words>
  <Application>Microsoft Office PowerPoint</Application>
  <PresentationFormat>Widescreen</PresentationFormat>
  <Paragraphs>119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21" baseType="lpstr">
      <vt:lpstr>Arial</vt:lpstr>
      <vt:lpstr>Barlow Condensed</vt:lpstr>
      <vt:lpstr>Calibre</vt:lpstr>
      <vt:lpstr>Calibre Bold</vt:lpstr>
      <vt:lpstr>Calibre Light</vt:lpstr>
      <vt:lpstr>Calibre Medium</vt:lpstr>
      <vt:lpstr>Calibre Semibold</vt:lpstr>
      <vt:lpstr>Calibre-Light</vt:lpstr>
      <vt:lpstr>Calibre-Semibold</vt:lpstr>
      <vt:lpstr>Calibri</vt:lpstr>
      <vt:lpstr>Financier Display</vt:lpstr>
      <vt:lpstr>Space Mono</vt:lpstr>
      <vt:lpstr>SwissReSansOTLight</vt:lpstr>
      <vt:lpstr>MASTER</vt:lpstr>
      <vt:lpstr>Submitter 77 - Economics</vt:lpstr>
      <vt:lpstr>Supply occurs in areas with amenity</vt:lpstr>
      <vt:lpstr>Zoning for intensive apartment development doesn’t make it happen</vt:lpstr>
      <vt:lpstr>High rise apartments are challenging</vt:lpstr>
      <vt:lpstr>They tend to need carparks</vt:lpstr>
      <vt:lpstr>The market is price sensitive</vt:lpstr>
      <vt:lpstr>Allowing RVA increases feasibility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 sit amet, consectetur adipiscing?</dc:title>
  <dc:creator>Christodoulides, Joy @ London HH</dc:creator>
  <cp:lastModifiedBy>Carleton, Tamba @ Auckland</cp:lastModifiedBy>
  <cp:revision>60</cp:revision>
  <dcterms:created xsi:type="dcterms:W3CDTF">2021-08-18T10:54:20Z</dcterms:created>
  <dcterms:modified xsi:type="dcterms:W3CDTF">2023-11-29T22:37:00Z</dcterms:modified>
</cp:coreProperties>
</file>